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1"/>
  </p:notesMasterIdLst>
  <p:handoutMasterIdLst>
    <p:handoutMasterId r:id="rId42"/>
  </p:handoutMasterIdLst>
  <p:sldIdLst>
    <p:sldId id="256" r:id="rId5"/>
    <p:sldId id="271" r:id="rId6"/>
    <p:sldId id="300" r:id="rId7"/>
    <p:sldId id="2147476485" r:id="rId8"/>
    <p:sldId id="2147476455" r:id="rId9"/>
    <p:sldId id="2147476456" r:id="rId10"/>
    <p:sldId id="2147476457" r:id="rId11"/>
    <p:sldId id="2147476458" r:id="rId12"/>
    <p:sldId id="2147476459" r:id="rId13"/>
    <p:sldId id="2147476460" r:id="rId14"/>
    <p:sldId id="2147476461" r:id="rId15"/>
    <p:sldId id="2147476462" r:id="rId16"/>
    <p:sldId id="2147476463" r:id="rId17"/>
    <p:sldId id="2147476464" r:id="rId18"/>
    <p:sldId id="2147476465" r:id="rId19"/>
    <p:sldId id="2147476466" r:id="rId20"/>
    <p:sldId id="2147476486" r:id="rId21"/>
    <p:sldId id="2147476467" r:id="rId22"/>
    <p:sldId id="2147476468" r:id="rId23"/>
    <p:sldId id="2147476471" r:id="rId24"/>
    <p:sldId id="2147476472" r:id="rId25"/>
    <p:sldId id="2147476473" r:id="rId26"/>
    <p:sldId id="2147476474" r:id="rId27"/>
    <p:sldId id="2147476475" r:id="rId28"/>
    <p:sldId id="2147476476" r:id="rId29"/>
    <p:sldId id="2147476477" r:id="rId30"/>
    <p:sldId id="2147476478" r:id="rId31"/>
    <p:sldId id="2147476479" r:id="rId32"/>
    <p:sldId id="2147476480" r:id="rId33"/>
    <p:sldId id="2147476481" r:id="rId34"/>
    <p:sldId id="2147476482" r:id="rId35"/>
    <p:sldId id="2147476483" r:id="rId36"/>
    <p:sldId id="2147476484" r:id="rId37"/>
    <p:sldId id="317" r:id="rId38"/>
    <p:sldId id="305"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15EB83-4A83-4474-A252-CCEF12DFDB9B}">
          <p14:sldIdLst>
            <p14:sldId id="256"/>
            <p14:sldId id="271"/>
            <p14:sldId id="300"/>
            <p14:sldId id="2147476485"/>
            <p14:sldId id="2147476455"/>
            <p14:sldId id="2147476456"/>
            <p14:sldId id="2147476457"/>
            <p14:sldId id="2147476458"/>
            <p14:sldId id="2147476459"/>
            <p14:sldId id="2147476460"/>
            <p14:sldId id="2147476461"/>
            <p14:sldId id="2147476462"/>
            <p14:sldId id="2147476463"/>
            <p14:sldId id="2147476464"/>
            <p14:sldId id="2147476465"/>
            <p14:sldId id="2147476466"/>
          </p14:sldIdLst>
        </p14:section>
        <p14:section name="User Permission and Admin Role" id="{83F34752-5F85-4D4F-BE27-42E14E209432}">
          <p14:sldIdLst>
            <p14:sldId id="2147476486"/>
            <p14:sldId id="2147476467"/>
            <p14:sldId id="2147476468"/>
            <p14:sldId id="2147476471"/>
            <p14:sldId id="2147476472"/>
            <p14:sldId id="2147476473"/>
            <p14:sldId id="2147476474"/>
            <p14:sldId id="2147476475"/>
            <p14:sldId id="2147476476"/>
            <p14:sldId id="2147476477"/>
            <p14:sldId id="2147476478"/>
            <p14:sldId id="2147476479"/>
            <p14:sldId id="2147476480"/>
            <p14:sldId id="2147476481"/>
            <p14:sldId id="2147476482"/>
            <p14:sldId id="2147476483"/>
            <p14:sldId id="2147476484"/>
          </p14:sldIdLst>
        </p14:section>
        <p14:section name="Trainer Closing" id="{B5AF3011-6948-4678-9E65-476781074F7A}">
          <p14:sldIdLst>
            <p14:sldId id="317"/>
            <p14:sldId id="305"/>
            <p14:sldId id="2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68E"/>
    <a:srgbClr val="90C1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8" autoAdjust="0"/>
  </p:normalViewPr>
  <p:slideViewPr>
    <p:cSldViewPr snapToGrid="0">
      <p:cViewPr varScale="1">
        <p:scale>
          <a:sx n="111" d="100"/>
          <a:sy n="111" d="100"/>
        </p:scale>
        <p:origin x="534" y="96"/>
      </p:cViewPr>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5/19/2025</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5/19/2025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35</a:t>
            </a:fld>
            <a:endParaRPr lang="en-US" dirty="0"/>
          </a:p>
        </p:txBody>
      </p:sp>
    </p:spTree>
    <p:extLst>
      <p:ext uri="{BB962C8B-B14F-4D97-AF65-F5344CB8AC3E}">
        <p14:creationId xmlns:p14="http://schemas.microsoft.com/office/powerpoint/2010/main" val="33346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36</a:t>
            </a:fld>
            <a:endParaRPr lang="en-US" dirty="0"/>
          </a:p>
        </p:txBody>
      </p:sp>
    </p:spTree>
    <p:extLst>
      <p:ext uri="{BB962C8B-B14F-4D97-AF65-F5344CB8AC3E}">
        <p14:creationId xmlns:p14="http://schemas.microsoft.com/office/powerpoint/2010/main" val="58069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Lst>
          </p:cNvPr>
          <p:cNvSpPr/>
          <p:nvPr userDrawn="1"/>
        </p:nvSpPr>
        <p:spPr>
          <a:xfrm>
            <a:off x="0" y="825690"/>
            <a:ext cx="12191999" cy="2244462"/>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2202873" y="1057522"/>
            <a:ext cx="9667941" cy="2173433"/>
          </a:xfrm>
        </p:spPr>
        <p:txBody>
          <a:bodyPr>
            <a:noAutofit/>
          </a:bodyPr>
          <a:lstStyle>
            <a:lvl1pPr>
              <a:lnSpc>
                <a:spcPct val="100000"/>
              </a:lnSpc>
              <a:defRPr sz="4400" cap="all" baseline="0">
                <a:solidFill>
                  <a:schemeClr val="bg1"/>
                </a:solidFill>
                <a:latin typeface="Segoe UI Semibold" panose="020B0702040204020203" pitchFamily="34" charset="0"/>
                <a:cs typeface="Segoe UI Semibold" panose="020B0702040204020203" pitchFamily="34" charset="0"/>
              </a:defRPr>
            </a:lvl1pPr>
          </a:lstStyle>
          <a:p>
            <a:r>
              <a:rPr lang="en-US" sz="4400" dirty="0">
                <a:solidFill>
                  <a:schemeClr val="bg1"/>
                </a:solidFill>
              </a:rPr>
              <a:t>CLICK TO ADD TITLE</a:t>
            </a:r>
          </a:p>
        </p:txBody>
      </p:sp>
      <p:sp>
        <p:nvSpPr>
          <p:cNvPr id="55" name="Subtitle 2">
            <a:extLst>
              <a:ext uri="{FF2B5EF4-FFF2-40B4-BE49-F238E27FC236}">
                <a16:creationId xmlns:a16="http://schemas.microsoft.com/office/drawing/2014/main" id="{50BC9D78-FF13-4CEB-8ECB-E64E85C5D0B4}"/>
              </a:ext>
            </a:extLst>
          </p:cNvPr>
          <p:cNvSpPr>
            <a:spLocks noGrp="1"/>
          </p:cNvSpPr>
          <p:nvPr>
            <p:ph type="subTitle" idx="1" hasCustomPrompt="1"/>
          </p:nvPr>
        </p:nvSpPr>
        <p:spPr>
          <a:xfrm>
            <a:off x="2202873" y="3667992"/>
            <a:ext cx="4985065" cy="1606163"/>
          </a:xfrm>
        </p:spPr>
        <p:txBody>
          <a:bodyPr anchor="t">
            <a:noAutofit/>
          </a:bodyPr>
          <a:lstStyle>
            <a:lvl1pPr>
              <a:defRPr sz="2400" b="0"/>
            </a:lvl1pPr>
          </a:lstStyle>
          <a:p>
            <a:r>
              <a:rPr lang="en-US" dirty="0">
                <a:solidFill>
                  <a:schemeClr val="tx1">
                    <a:lumMod val="75000"/>
                    <a:lumOff val="25000"/>
                  </a:schemeClr>
                </a:solidFill>
              </a:rPr>
              <a:t>Click to add subtitle</a:t>
            </a:r>
          </a:p>
        </p:txBody>
      </p:sp>
      <p:sp>
        <p:nvSpPr>
          <p:cNvPr id="56" name="Rectangle 55">
            <a:extLst>
              <a:ext uri="{FF2B5EF4-FFF2-40B4-BE49-F238E27FC236}">
                <a16:creationId xmlns:a16="http://schemas.microsoft.com/office/drawing/2014/main" id="{FB792E4C-AD3B-4E88-8540-E75759746368}"/>
              </a:ext>
            </a:extLst>
          </p:cNvPr>
          <p:cNvSpPr/>
          <p:nvPr userDrawn="1"/>
        </p:nvSpPr>
        <p:spPr>
          <a:xfrm>
            <a:off x="-1" y="889697"/>
            <a:ext cx="1968515" cy="2160478"/>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Lst>
          </p:cNvPr>
          <p:cNvSpPr/>
          <p:nvPr userDrawn="1"/>
        </p:nvSpPr>
        <p:spPr>
          <a:xfrm rot="5400000">
            <a:off x="-1425432" y="3416974"/>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ooter Placeholder 4">
            <a:extLst>
              <a:ext uri="{FF2B5EF4-FFF2-40B4-BE49-F238E27FC236}">
                <a16:creationId xmlns:a16="http://schemas.microsoft.com/office/drawing/2014/main" id="{15A37EDE-F10B-4C4B-9572-8778C2D6A686}"/>
              </a:ext>
            </a:extLst>
          </p:cNvPr>
          <p:cNvSpPr>
            <a:spLocks noGrp="1"/>
          </p:cNvSpPr>
          <p:nvPr>
            <p:ph type="ftr" sz="quarter" idx="11"/>
          </p:nvPr>
        </p:nvSpPr>
        <p:spPr>
          <a:xfrm>
            <a:off x="2202873" y="6296244"/>
            <a:ext cx="4797504" cy="457200"/>
          </a:xfrm>
        </p:spPr>
        <p:txBody>
          <a:bodyPr/>
          <a:lstStyle/>
          <a:p>
            <a:pPr algn="l"/>
            <a:r>
              <a:rPr lang="en-US" dirty="0"/>
              <a:t>Presentation Title</a:t>
            </a:r>
          </a:p>
        </p:txBody>
      </p:sp>
      <p:sp>
        <p:nvSpPr>
          <p:cNvPr id="61" name="Date Placeholder 35">
            <a:extLst>
              <a:ext uri="{FF2B5EF4-FFF2-40B4-BE49-F238E27FC236}">
                <a16:creationId xmlns:a16="http://schemas.microsoft.com/office/drawing/2014/main" id="{D6890A67-3C66-4F8A-B1A6-05469F40F879}"/>
              </a:ext>
            </a:extLst>
          </p:cNvPr>
          <p:cNvSpPr>
            <a:spLocks noGrp="1"/>
          </p:cNvSpPr>
          <p:nvPr>
            <p:ph type="dt" sz="half" idx="10"/>
          </p:nvPr>
        </p:nvSpPr>
        <p:spPr>
          <a:xfrm>
            <a:off x="8197353" y="6309360"/>
            <a:ext cx="2151134" cy="457200"/>
          </a:xfrm>
        </p:spPr>
        <p:txBody>
          <a:bodyPr/>
          <a:lstStyle/>
          <a:p>
            <a:pPr algn="l"/>
            <a:fld id="{E82334DA-681A-46EF-9A56-7F4C6ABE7E6A}" type="datetime1">
              <a:rPr lang="en-US" smtClean="0">
                <a:solidFill>
                  <a:srgbClr val="FFFFFF"/>
                </a:solidFill>
                <a:effectLst>
                  <a:outerShdw blurRad="50800" dist="38100" dir="2700000" algn="tl" rotWithShape="0">
                    <a:prstClr val="black">
                      <a:alpha val="43000"/>
                    </a:prstClr>
                  </a:outerShdw>
                </a:effectLst>
              </a:rPr>
              <a:t>5/19/2025</a:t>
            </a:fld>
            <a:endParaRPr lang="en-US" dirty="0">
              <a:solidFill>
                <a:srgbClr val="FFFFFF"/>
              </a:solidFill>
              <a:effectLst>
                <a:outerShdw blurRad="50800" dist="38100" dir="2700000" algn="tl" rotWithShape="0">
                  <a:prstClr val="black">
                    <a:alpha val="43000"/>
                  </a:prstClr>
                </a:outerShdw>
              </a:effectLst>
            </a:endParaRPr>
          </a:p>
        </p:txBody>
      </p:sp>
      <p:sp>
        <p:nvSpPr>
          <p:cNvPr id="62" name="Slide Number Placeholder 36">
            <a:extLst>
              <a:ext uri="{FF2B5EF4-FFF2-40B4-BE49-F238E27FC236}">
                <a16:creationId xmlns:a16="http://schemas.microsoft.com/office/drawing/2014/main" id="{46849723-0CBF-47CA-9477-4D42CAC71FC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solidFill>
                  <a:srgbClr val="FFFFFF"/>
                </a:solidFill>
                <a:effectLst>
                  <a:outerShdw blurRad="50800" dist="38100" dir="2700000" algn="tl" rotWithShape="0">
                    <a:prstClr val="black">
                      <a:alpha val="43000"/>
                    </a:prstClr>
                  </a:outerShdw>
                </a:effectLst>
              </a:rPr>
              <a:pPr/>
              <a:t>‹#›</a:t>
            </a:fld>
            <a:endParaRPr lang="en-US" dirty="0">
              <a:solidFill>
                <a:srgbClr val="FFFFFF"/>
              </a:solidFill>
              <a:effectLst>
                <a:outerShdw blurRad="50800" dist="38100" dir="2700000" algn="tl" rotWithShape="0">
                  <a:prstClr val="black">
                    <a:alpha val="43000"/>
                  </a:prstClr>
                </a:outerShdw>
              </a:effectLst>
            </a:endParaRPr>
          </a:p>
        </p:txBody>
      </p:sp>
      <p:sp>
        <p:nvSpPr>
          <p:cNvPr id="2" name="Rectangle 1">
            <a:extLst>
              <a:ext uri="{FF2B5EF4-FFF2-40B4-BE49-F238E27FC236}">
                <a16:creationId xmlns:a16="http://schemas.microsoft.com/office/drawing/2014/main" id="{1C23C180-CF58-325F-4997-C8ED968EAC15}"/>
              </a:ext>
              <a:ext uri="{C183D7F6-B498-43B3-948B-1728B52AA6E4}">
                <adec:decorative xmlns:adec="http://schemas.microsoft.com/office/drawing/2017/decorative" val="1"/>
              </a:ext>
            </a:extLst>
          </p:cNvPr>
          <p:cNvSpPr/>
          <p:nvPr userDrawn="1"/>
        </p:nvSpPr>
        <p:spPr>
          <a:xfrm>
            <a:off x="-2" y="836569"/>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69CC79F-D17B-368E-6370-39655E5683B7}"/>
              </a:ext>
              <a:ext uri="{C183D7F6-B498-43B3-948B-1728B52AA6E4}">
                <adec:decorative xmlns:adec="http://schemas.microsoft.com/office/drawing/2017/decorative" val="1"/>
              </a:ext>
            </a:extLst>
          </p:cNvPr>
          <p:cNvSpPr/>
          <p:nvPr userDrawn="1"/>
        </p:nvSpPr>
        <p:spPr>
          <a:xfrm>
            <a:off x="-3" y="3050176"/>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8252642"/>
      </p:ext>
    </p:extLst>
  </p:cSld>
  <p:clrMapOvr>
    <a:masterClrMapping/>
  </p:clrMapOvr>
  <p:hf hdr="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D8F3F22-19C9-4C61-8202-3220217D2938}"/>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0F94B471-6707-4251-8230-A51AED0767C9}"/>
              </a:ext>
            </a:extLst>
          </p:cNvPr>
          <p:cNvSpPr>
            <a:spLocks noGrp="1"/>
          </p:cNvSpPr>
          <p:nvPr>
            <p:ph idx="14" hasCustomPrompt="1"/>
          </p:nvPr>
        </p:nvSpPr>
        <p:spPr>
          <a:xfrm>
            <a:off x="648934" y="1834005"/>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8" name="Content Placeholder 2">
            <a:extLst>
              <a:ext uri="{FF2B5EF4-FFF2-40B4-BE49-F238E27FC236}">
                <a16:creationId xmlns:a16="http://schemas.microsoft.com/office/drawing/2014/main" id="{ED986D97-E6F1-49E8-977A-C802B4E41B73}"/>
              </a:ext>
            </a:extLst>
          </p:cNvPr>
          <p:cNvSpPr>
            <a:spLocks noGrp="1"/>
          </p:cNvSpPr>
          <p:nvPr>
            <p:ph idx="1" hasCustomPrompt="1"/>
          </p:nvPr>
        </p:nvSpPr>
        <p:spPr>
          <a:xfrm>
            <a:off x="648934"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6" name="Content Placeholder 2">
            <a:extLst>
              <a:ext uri="{FF2B5EF4-FFF2-40B4-BE49-F238E27FC236}">
                <a16:creationId xmlns:a16="http://schemas.microsoft.com/office/drawing/2014/main" id="{762163C0-B07F-43E4-B17C-2E6A96553B98}"/>
              </a:ext>
            </a:extLst>
          </p:cNvPr>
          <p:cNvSpPr>
            <a:spLocks noGrp="1"/>
          </p:cNvSpPr>
          <p:nvPr>
            <p:ph idx="15" hasCustomPrompt="1"/>
          </p:nvPr>
        </p:nvSpPr>
        <p:spPr>
          <a:xfrm>
            <a:off x="6095999" y="1834004"/>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4" name="Content Placeholder 2">
            <a:extLst>
              <a:ext uri="{FF2B5EF4-FFF2-40B4-BE49-F238E27FC236}">
                <a16:creationId xmlns:a16="http://schemas.microsoft.com/office/drawing/2014/main" id="{9098FA6D-3C80-4FE1-B248-1CA2B6862F6D}"/>
              </a:ext>
            </a:extLst>
          </p:cNvPr>
          <p:cNvSpPr>
            <a:spLocks noGrp="1"/>
          </p:cNvSpPr>
          <p:nvPr>
            <p:ph idx="13" hasCustomPrompt="1"/>
          </p:nvPr>
        </p:nvSpPr>
        <p:spPr>
          <a:xfrm>
            <a:off x="6095999"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5/19/2025</a:t>
            </a:fld>
            <a:endParaRPr lang="en-US" dirty="0"/>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910364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25A2F16-8CE0-4F2E-933C-EFDFB1E196A3}"/>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Rectangle 2">
            <a:extLst>
              <a:ext uri="{FF2B5EF4-FFF2-40B4-BE49-F238E27FC236}">
                <a16:creationId xmlns:a16="http://schemas.microsoft.com/office/drawing/2014/main" id="{18C70705-E2EE-4992-AE78-FDBE1285C809}"/>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1C428A7-7771-4474-8BB4-8A6F0FEF8766}"/>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B98730F6-0DF6-48BC-86CC-00BE18350199}"/>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2D31104-1E19-4E17-A3FE-2B2C551344DF}"/>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02CEB59E-1776-4FF1-BF4D-A33B618FD59F}"/>
              </a:ext>
            </a:extLst>
          </p:cNvPr>
          <p:cNvSpPr>
            <a:spLocks noGrp="1"/>
          </p:cNvSpPr>
          <p:nvPr>
            <p:ph idx="14" hasCustomPrompt="1"/>
          </p:nvPr>
        </p:nvSpPr>
        <p:spPr>
          <a:xfrm>
            <a:off x="648935"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7" name="Content Placeholder 2">
            <a:extLst>
              <a:ext uri="{FF2B5EF4-FFF2-40B4-BE49-F238E27FC236}">
                <a16:creationId xmlns:a16="http://schemas.microsoft.com/office/drawing/2014/main" id="{26B55E76-BA79-44AC-B206-DA13D60FDA2E}"/>
              </a:ext>
            </a:extLst>
          </p:cNvPr>
          <p:cNvSpPr>
            <a:spLocks noGrp="1"/>
          </p:cNvSpPr>
          <p:nvPr>
            <p:ph idx="1" hasCustomPrompt="1"/>
          </p:nvPr>
        </p:nvSpPr>
        <p:spPr>
          <a:xfrm>
            <a:off x="648935"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21" name="Content Placeholder 2">
            <a:extLst>
              <a:ext uri="{FF2B5EF4-FFF2-40B4-BE49-F238E27FC236}">
                <a16:creationId xmlns:a16="http://schemas.microsoft.com/office/drawing/2014/main" id="{60518C4D-71E5-4211-A191-A8ED7185DED2}"/>
              </a:ext>
            </a:extLst>
          </p:cNvPr>
          <p:cNvSpPr>
            <a:spLocks noGrp="1"/>
          </p:cNvSpPr>
          <p:nvPr>
            <p:ph idx="18" hasCustomPrompt="1"/>
          </p:nvPr>
        </p:nvSpPr>
        <p:spPr>
          <a:xfrm>
            <a:off x="4336486" y="1828356"/>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20" name="Content Placeholder 2">
            <a:extLst>
              <a:ext uri="{FF2B5EF4-FFF2-40B4-BE49-F238E27FC236}">
                <a16:creationId xmlns:a16="http://schemas.microsoft.com/office/drawing/2014/main" id="{D7EF9B63-4443-4EE5-A88B-2F1FA4CC4043}"/>
              </a:ext>
            </a:extLst>
          </p:cNvPr>
          <p:cNvSpPr>
            <a:spLocks noGrp="1"/>
          </p:cNvSpPr>
          <p:nvPr>
            <p:ph idx="17" hasCustomPrompt="1"/>
          </p:nvPr>
        </p:nvSpPr>
        <p:spPr>
          <a:xfrm>
            <a:off x="4336486"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9" name="Content Placeholder 2">
            <a:extLst>
              <a:ext uri="{FF2B5EF4-FFF2-40B4-BE49-F238E27FC236}">
                <a16:creationId xmlns:a16="http://schemas.microsoft.com/office/drawing/2014/main" id="{E54FF8D9-50D3-4515-B896-B127F664C1E1}"/>
              </a:ext>
            </a:extLst>
          </p:cNvPr>
          <p:cNvSpPr>
            <a:spLocks noGrp="1"/>
          </p:cNvSpPr>
          <p:nvPr>
            <p:ph idx="16" hasCustomPrompt="1"/>
          </p:nvPr>
        </p:nvSpPr>
        <p:spPr>
          <a:xfrm>
            <a:off x="8024037"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8" name="Content Placeholder 2">
            <a:extLst>
              <a:ext uri="{FF2B5EF4-FFF2-40B4-BE49-F238E27FC236}">
                <a16:creationId xmlns:a16="http://schemas.microsoft.com/office/drawing/2014/main" id="{E95B62E8-2D9A-443A-8560-D347C4703894}"/>
              </a:ext>
            </a:extLst>
          </p:cNvPr>
          <p:cNvSpPr>
            <a:spLocks noGrp="1"/>
          </p:cNvSpPr>
          <p:nvPr>
            <p:ph idx="15" hasCustomPrompt="1"/>
          </p:nvPr>
        </p:nvSpPr>
        <p:spPr>
          <a:xfrm>
            <a:off x="8024037"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8" name="Rectangle 7">
            <a:extLst>
              <a:ext uri="{FF2B5EF4-FFF2-40B4-BE49-F238E27FC236}">
                <a16:creationId xmlns:a16="http://schemas.microsoft.com/office/drawing/2014/main" id="{2DA7A17E-1562-4B10-9BC8-AB6B45E6BD6C}"/>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37258C-9B58-4DC0-BC98-826A38D4B6B1}"/>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9">
            <a:extLst>
              <a:ext uri="{FF2B5EF4-FFF2-40B4-BE49-F238E27FC236}">
                <a16:creationId xmlns:a16="http://schemas.microsoft.com/office/drawing/2014/main" id="{2F8E2987-7F65-44D5-B3AD-776ECF8D85CC}"/>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22" name="Date Placeholder 28">
            <a:extLst>
              <a:ext uri="{FF2B5EF4-FFF2-40B4-BE49-F238E27FC236}">
                <a16:creationId xmlns:a16="http://schemas.microsoft.com/office/drawing/2014/main" id="{08BD4E48-A35B-4475-BC85-E58DA2920FE4}"/>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5/19/2025</a:t>
            </a:fld>
            <a:endParaRPr lang="en-US" dirty="0"/>
          </a:p>
        </p:txBody>
      </p:sp>
      <p:sp>
        <p:nvSpPr>
          <p:cNvPr id="11" name="Slide Number Placeholder 30">
            <a:extLst>
              <a:ext uri="{FF2B5EF4-FFF2-40B4-BE49-F238E27FC236}">
                <a16:creationId xmlns:a16="http://schemas.microsoft.com/office/drawing/2014/main" id="{FBDAEBAB-F3AA-4DB3-96B7-6387085C1E0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6375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3C66564-535A-4715-9B27-B8AB14F77E42}"/>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821E99-F411-4BAB-8211-C344272A2A1A}"/>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29B7F2A-CF10-474B-91F1-7C50A7DAF83C}"/>
              </a:ext>
            </a:extLst>
          </p:cNvPr>
          <p:cNvSpPr>
            <a:spLocks noGrp="1"/>
          </p:cNvSpPr>
          <p:nvPr>
            <p:ph type="title" hasCustomPrompt="1"/>
          </p:nvPr>
        </p:nvSpPr>
        <p:spPr>
          <a:xfrm>
            <a:off x="5376668" y="537381"/>
            <a:ext cx="6172412" cy="1031927"/>
          </a:xfrm>
        </p:spPr>
        <p:txBody>
          <a:bodyPr/>
          <a:lstStyle>
            <a:lvl1pPr>
              <a:defRPr/>
            </a:lvl1pPr>
          </a:lstStyle>
          <a:p>
            <a:r>
              <a:rPr lang="en-US" dirty="0"/>
              <a:t>Click to add title</a:t>
            </a:r>
          </a:p>
        </p:txBody>
      </p:sp>
      <p:sp>
        <p:nvSpPr>
          <p:cNvPr id="10" name="Rectangle 9">
            <a:extLst>
              <a:ext uri="{FF2B5EF4-FFF2-40B4-BE49-F238E27FC236}">
                <a16:creationId xmlns:a16="http://schemas.microsoft.com/office/drawing/2014/main" id="{58F0D6D9-A64A-415F-BA44-494062CA6983}"/>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77B49C-9749-4042-A729-C27F583654CC}"/>
              </a:ext>
              <a:ext uri="{C183D7F6-B498-43B3-948B-1728B52AA6E4}">
                <adec:decorative xmlns:adec="http://schemas.microsoft.com/office/drawing/2017/decorative" val="1"/>
              </a:ext>
            </a:extLst>
          </p:cNvPr>
          <p:cNvSpPr/>
          <p:nvPr userDrawn="1"/>
        </p:nvSpPr>
        <p:spPr>
          <a:xfrm>
            <a:off x="0" y="2249324"/>
            <a:ext cx="4617720"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1B79F49-5021-4A8F-A90A-5E08F7FB5196}"/>
              </a:ext>
              <a:ext uri="{C183D7F6-B498-43B3-948B-1728B52AA6E4}">
                <adec:decorative xmlns:adec="http://schemas.microsoft.com/office/drawing/2017/decorative" val="1"/>
              </a:ext>
            </a:extLst>
          </p:cNvPr>
          <p:cNvSpPr/>
          <p:nvPr userDrawn="1"/>
        </p:nvSpPr>
        <p:spPr>
          <a:xfrm>
            <a:off x="0" y="4546655"/>
            <a:ext cx="4617720"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9">
            <a:extLst>
              <a:ext uri="{FF2B5EF4-FFF2-40B4-BE49-F238E27FC236}">
                <a16:creationId xmlns:a16="http://schemas.microsoft.com/office/drawing/2014/main" id="{B6E270BA-010E-406C-8FBF-0ED0DA28D071}"/>
              </a:ext>
            </a:extLst>
          </p:cNvPr>
          <p:cNvSpPr>
            <a:spLocks noGrp="1"/>
          </p:cNvSpPr>
          <p:nvPr>
            <p:ph type="pic" sz="quarter" idx="13" hasCustomPrompt="1"/>
          </p:nvPr>
        </p:nvSpPr>
        <p:spPr>
          <a:xfrm>
            <a:off x="-1" y="-3"/>
            <a:ext cx="4613544" cy="2249321"/>
          </a:xfrm>
        </p:spPr>
        <p:txBody>
          <a:bodyPr anchor="t"/>
          <a:lstStyle>
            <a:lvl1pPr algn="ctr">
              <a:defRPr/>
            </a:lvl1pPr>
          </a:lstStyle>
          <a:p>
            <a:r>
              <a:rPr lang="en-US" dirty="0"/>
              <a:t>Click to add picture</a:t>
            </a:r>
          </a:p>
        </p:txBody>
      </p:sp>
      <p:sp>
        <p:nvSpPr>
          <p:cNvPr id="24" name="Picture Placeholder 19">
            <a:extLst>
              <a:ext uri="{FF2B5EF4-FFF2-40B4-BE49-F238E27FC236}">
                <a16:creationId xmlns:a16="http://schemas.microsoft.com/office/drawing/2014/main" id="{6E15371C-3F24-44D7-97EB-74C12D53CBBC}"/>
              </a:ext>
            </a:extLst>
          </p:cNvPr>
          <p:cNvSpPr>
            <a:spLocks noGrp="1"/>
          </p:cNvSpPr>
          <p:nvPr>
            <p:ph type="pic" sz="quarter" idx="14" hasCustomPrompt="1"/>
          </p:nvPr>
        </p:nvSpPr>
        <p:spPr>
          <a:xfrm>
            <a:off x="-1" y="2311339"/>
            <a:ext cx="4613544" cy="2241520"/>
          </a:xfrm>
        </p:spPr>
        <p:txBody>
          <a:bodyPr anchor="t"/>
          <a:lstStyle>
            <a:lvl1pPr algn="ctr">
              <a:defRPr/>
            </a:lvl1pPr>
          </a:lstStyle>
          <a:p>
            <a:r>
              <a:rPr lang="en-US" dirty="0"/>
              <a:t>Click to add picture</a:t>
            </a:r>
          </a:p>
        </p:txBody>
      </p:sp>
      <p:sp>
        <p:nvSpPr>
          <p:cNvPr id="25" name="Picture Placeholder 19">
            <a:extLst>
              <a:ext uri="{FF2B5EF4-FFF2-40B4-BE49-F238E27FC236}">
                <a16:creationId xmlns:a16="http://schemas.microsoft.com/office/drawing/2014/main" id="{E39E0BDE-5895-4B94-90AC-7045292B0B34}"/>
              </a:ext>
            </a:extLst>
          </p:cNvPr>
          <p:cNvSpPr>
            <a:spLocks noGrp="1"/>
          </p:cNvSpPr>
          <p:nvPr>
            <p:ph type="pic" sz="quarter" idx="15" hasCustomPrompt="1"/>
          </p:nvPr>
        </p:nvSpPr>
        <p:spPr>
          <a:xfrm>
            <a:off x="-1" y="4613572"/>
            <a:ext cx="4613544" cy="2241520"/>
          </a:xfrm>
        </p:spPr>
        <p:txBody>
          <a:bodyPr anchor="t"/>
          <a:lstStyle>
            <a:lvl1pPr algn="ctr">
              <a:defRPr/>
            </a:lvl1pPr>
          </a:lstStyle>
          <a:p>
            <a:r>
              <a:rPr lang="en-US" dirty="0"/>
              <a:t>Click to add picture</a:t>
            </a:r>
          </a:p>
        </p:txBody>
      </p:sp>
      <p:sp>
        <p:nvSpPr>
          <p:cNvPr id="15" name="Content Placeholder 2">
            <a:extLst>
              <a:ext uri="{FF2B5EF4-FFF2-40B4-BE49-F238E27FC236}">
                <a16:creationId xmlns:a16="http://schemas.microsoft.com/office/drawing/2014/main" id="{E8823570-AC4F-4679-98CA-DC7F7B2CC109}"/>
              </a:ext>
            </a:extLst>
          </p:cNvPr>
          <p:cNvSpPr>
            <a:spLocks noGrp="1"/>
          </p:cNvSpPr>
          <p:nvPr>
            <p:ph idx="1" hasCustomPrompt="1"/>
          </p:nvPr>
        </p:nvSpPr>
        <p:spPr>
          <a:xfrm>
            <a:off x="5376671" y="1735745"/>
            <a:ext cx="6172412" cy="3767496"/>
          </a:xfrm>
        </p:spPr>
        <p:txBody>
          <a:bodyPr anchor="t">
            <a:normAutofit/>
          </a:bodyPr>
          <a:lstStyle>
            <a:lvl1pPr>
              <a:buFont typeface="Arial" panose="020B0604020202020204" pitchFamily="34" charset="0"/>
              <a:buNone/>
              <a:defRPr sz="1600" b="0"/>
            </a:lvl1pPr>
          </a:lstStyle>
          <a:p>
            <a:r>
              <a:rPr lang="en-US" dirty="0"/>
              <a:t> Click to add text</a:t>
            </a:r>
          </a:p>
        </p:txBody>
      </p:sp>
      <p:sp>
        <p:nvSpPr>
          <p:cNvPr id="17" name="Footer Placeholder 4">
            <a:extLst>
              <a:ext uri="{FF2B5EF4-FFF2-40B4-BE49-F238E27FC236}">
                <a16:creationId xmlns:a16="http://schemas.microsoft.com/office/drawing/2014/main" id="{BB6B62FA-FEDE-42B0-8B7B-24AE138EB6CE}"/>
              </a:ext>
            </a:extLst>
          </p:cNvPr>
          <p:cNvSpPr>
            <a:spLocks noGrp="1"/>
          </p:cNvSpPr>
          <p:nvPr>
            <p:ph type="ftr" sz="quarter" idx="11"/>
          </p:nvPr>
        </p:nvSpPr>
        <p:spPr>
          <a:xfrm>
            <a:off x="642917" y="6309360"/>
            <a:ext cx="3271516" cy="457200"/>
          </a:xfrm>
        </p:spPr>
        <p:txBody>
          <a:bodyPr/>
          <a:lstStyle>
            <a:lvl1pPr>
              <a:defRPr>
                <a:solidFill>
                  <a:schemeClr val="bg1"/>
                </a:solidFill>
                <a:effectLst>
                  <a:outerShdw blurRad="50800" dist="38100" dir="2700000" algn="tl" rotWithShape="0">
                    <a:prstClr val="black">
                      <a:alpha val="43000"/>
                    </a:prstClr>
                  </a:outerShdw>
                </a:effectLst>
              </a:defRPr>
            </a:lvl1pPr>
          </a:lstStyle>
          <a:p>
            <a:r>
              <a:rPr lang="en-US" dirty="0"/>
              <a:t>Presentation Title</a:t>
            </a:r>
          </a:p>
        </p:txBody>
      </p:sp>
      <p:sp>
        <p:nvSpPr>
          <p:cNvPr id="16" name="Date Placeholder 3">
            <a:extLst>
              <a:ext uri="{FF2B5EF4-FFF2-40B4-BE49-F238E27FC236}">
                <a16:creationId xmlns:a16="http://schemas.microsoft.com/office/drawing/2014/main" id="{9E8578BE-8DB2-4FE6-B45A-2B3415CEE1C4}"/>
              </a:ext>
            </a:extLst>
          </p:cNvPr>
          <p:cNvSpPr>
            <a:spLocks noGrp="1"/>
          </p:cNvSpPr>
          <p:nvPr>
            <p:ph type="dt" sz="half" idx="10"/>
          </p:nvPr>
        </p:nvSpPr>
        <p:spPr>
          <a:xfrm>
            <a:off x="5376668" y="6309360"/>
            <a:ext cx="3411973" cy="457200"/>
          </a:xfrm>
        </p:spPr>
        <p:txBody>
          <a:bodyPr/>
          <a:lstStyle>
            <a:lvl1pPr>
              <a:defRPr>
                <a:solidFill>
                  <a:schemeClr val="tx2"/>
                </a:solidFill>
                <a:effectLst/>
              </a:defRPr>
            </a:lvl1pPr>
          </a:lstStyle>
          <a:p>
            <a:fld id="{32546992-DEFF-4765-9FB8-C2ACF446503A}" type="datetime1">
              <a:rPr lang="en-US" smtClean="0"/>
              <a:pPr/>
              <a:t>5/19/2025</a:t>
            </a:fld>
            <a:endParaRPr lang="en-US" dirty="0"/>
          </a:p>
        </p:txBody>
      </p:sp>
      <p:sp>
        <p:nvSpPr>
          <p:cNvPr id="18" name="Slide Number Placeholder 5">
            <a:extLst>
              <a:ext uri="{FF2B5EF4-FFF2-40B4-BE49-F238E27FC236}">
                <a16:creationId xmlns:a16="http://schemas.microsoft.com/office/drawing/2014/main" id="{6AF7C96F-C1E5-45F5-B070-2D025E7BD35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95845778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1138041"/>
            <a:ext cx="4862811" cy="2019488"/>
          </a:xfrm>
        </p:spPr>
        <p:txBody>
          <a:bodyPr/>
          <a:lstStyle>
            <a:lvl1pPr>
              <a:lnSpc>
                <a:spcPct val="100000"/>
              </a:lnSpc>
              <a:defRPr>
                <a:solidFill>
                  <a:schemeClr val="bg1"/>
                </a:solidFill>
              </a:defRPr>
            </a:lvl1pPr>
          </a:lstStyle>
          <a:p>
            <a:r>
              <a:rPr lang="en-US" dirty="0">
                <a:solidFill>
                  <a:schemeClr val="bg1"/>
                </a:solidFill>
              </a:rPr>
              <a:t>CLICK TO ADD TITLE</a:t>
            </a:r>
          </a:p>
        </p:txBody>
      </p:sp>
      <p:sp>
        <p:nvSpPr>
          <p:cNvPr id="25" name="Picture Placeholder 21">
            <a:extLst>
              <a:ext uri="{FF2B5EF4-FFF2-40B4-BE49-F238E27FC236}">
                <a16:creationId xmlns:a16="http://schemas.microsoft.com/office/drawing/2014/main" id="{8B745891-A8DA-4640-BB3F-1693FC5AC4AB}"/>
              </a:ext>
            </a:extLst>
          </p:cNvPr>
          <p:cNvSpPr>
            <a:spLocks noGrp="1"/>
          </p:cNvSpPr>
          <p:nvPr>
            <p:ph type="pic" sz="quarter" idx="14" hasCustomPrompt="1"/>
          </p:nvPr>
        </p:nvSpPr>
        <p:spPr>
          <a:xfrm>
            <a:off x="6858023" y="4941"/>
            <a:ext cx="5333977" cy="3392053"/>
          </a:xfrm>
        </p:spPr>
        <p:txBody>
          <a:bodyPr anchor="t"/>
          <a:lstStyle>
            <a:lvl1pPr algn="ctr">
              <a:defRPr/>
            </a:lvl1pPr>
          </a:lstStyle>
          <a:p>
            <a:r>
              <a:rPr lang="en-US" dirty="0"/>
              <a:t>Click to add photo</a:t>
            </a:r>
          </a:p>
        </p:txBody>
      </p:sp>
      <p:sp>
        <p:nvSpPr>
          <p:cNvPr id="24" name="Picture Placeholder 21">
            <a:extLst>
              <a:ext uri="{FF2B5EF4-FFF2-40B4-BE49-F238E27FC236}">
                <a16:creationId xmlns:a16="http://schemas.microsoft.com/office/drawing/2014/main" id="{BC2DF568-4EA5-4F79-980F-47FC90AEA129}"/>
              </a:ext>
            </a:extLst>
          </p:cNvPr>
          <p:cNvSpPr>
            <a:spLocks noGrp="1"/>
          </p:cNvSpPr>
          <p:nvPr>
            <p:ph type="pic" sz="quarter" idx="13" hasCustomPrompt="1"/>
          </p:nvPr>
        </p:nvSpPr>
        <p:spPr>
          <a:xfrm>
            <a:off x="1067712" y="3461002"/>
            <a:ext cx="5728215" cy="3396997"/>
          </a:xfrm>
        </p:spPr>
        <p:txBody>
          <a:bodyPr anchor="t"/>
          <a:lstStyle>
            <a:lvl1pPr algn="ctr">
              <a:defRPr/>
            </a:lvl1pPr>
          </a:lstStyle>
          <a:p>
            <a:r>
              <a:rPr lang="en-US" dirty="0"/>
              <a:t>Click to add photo</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3293" y="3396994"/>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t">
            <a:normAutofit/>
          </a:bodyPr>
          <a:lstStyle>
            <a:lvl1pPr>
              <a:lnSpc>
                <a:spcPct val="100000"/>
              </a:lnSpc>
              <a:defRPr sz="24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fld id="{F6852FE2-76E6-44F3-971E-3B1E6B948E41}" type="datetime1">
              <a:rPr lang="en-US" smtClean="0"/>
              <a:t>5/19/2025</a:t>
            </a:fld>
            <a:endParaRPr lang="en-US" dirty="0"/>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21976705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475399"/>
            <a:ext cx="6623040" cy="791861"/>
          </a:xfrm>
        </p:spPr>
        <p:txBody>
          <a:bodyPr>
            <a:normAutofit/>
          </a:bodyPr>
          <a:lstStyle>
            <a:lvl1pPr>
              <a:defRPr/>
            </a:lvl1pPr>
          </a:lstStyle>
          <a:p>
            <a:r>
              <a:rPr lang="en-US" dirty="0"/>
              <a:t>Click to add title</a:t>
            </a:r>
          </a:p>
        </p:txBody>
      </p:sp>
      <p:sp>
        <p:nvSpPr>
          <p:cNvPr id="13" name="Content Placeholder 2">
            <a:extLst>
              <a:ext uri="{FF2B5EF4-FFF2-40B4-BE49-F238E27FC236}">
                <a16:creationId xmlns:a16="http://schemas.microsoft.com/office/drawing/2014/main" id="{40D7EF23-28EE-4115-879A-D95BBAC66241}"/>
              </a:ext>
            </a:extLst>
          </p:cNvPr>
          <p:cNvSpPr>
            <a:spLocks noGrp="1"/>
          </p:cNvSpPr>
          <p:nvPr>
            <p:ph idx="1" hasCustomPrompt="1"/>
          </p:nvPr>
        </p:nvSpPr>
        <p:spPr>
          <a:xfrm>
            <a:off x="787179" y="2502047"/>
            <a:ext cx="6623039" cy="3030599"/>
          </a:xfrm>
        </p:spPr>
        <p:txBody>
          <a:bodyPr anchor="t">
            <a:normAutofit/>
          </a:bodyPr>
          <a:lstStyle>
            <a:lvl1pPr>
              <a:defRPr sz="2000" b="0"/>
            </a:lvl1pPr>
          </a:lstStyle>
          <a:p>
            <a:r>
              <a:rPr lang="en-US" dirty="0"/>
              <a:t>Click to add text</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fld id="{C7049658-B31A-4F62-9996-2FC707C5F2CD}" type="datetime1">
              <a:rPr lang="en-US" smtClean="0"/>
              <a:t>5/19/2025</a:t>
            </a:fld>
            <a:endParaRPr lang="en-US" dirty="0"/>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25734837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ooter Placeholder 4">
            <a:extLst>
              <a:ext uri="{FF2B5EF4-FFF2-40B4-BE49-F238E27FC236}">
                <a16:creationId xmlns:a16="http://schemas.microsoft.com/office/drawing/2014/main" id="{CA12CF76-B207-465C-A494-3C57818ACCE6}"/>
              </a:ext>
            </a:extLst>
          </p:cNvPr>
          <p:cNvSpPr>
            <a:spLocks noGrp="1"/>
          </p:cNvSpPr>
          <p:nvPr>
            <p:ph type="ftr" sz="quarter" idx="11"/>
          </p:nvPr>
        </p:nvSpPr>
        <p:spPr>
          <a:xfrm>
            <a:off x="261906" y="6309360"/>
            <a:ext cx="4097030" cy="457200"/>
          </a:xfrm>
        </p:spPr>
        <p:txBody>
          <a:bodyPr/>
          <a:lstStyle>
            <a:lvl1pPr>
              <a:defRPr>
                <a:effectLst>
                  <a:outerShdw blurRad="50800" dist="38100" dir="240000" algn="ctr" rotWithShape="0">
                    <a:schemeClr val="tx1">
                      <a:alpha val="43000"/>
                    </a:schemeClr>
                  </a:outerShdw>
                </a:effectLst>
              </a:defRPr>
            </a:lvl1pPr>
          </a:lstStyle>
          <a:p>
            <a:r>
              <a:rPr lang="en-US" dirty="0"/>
              <a:t>Presentation Title</a:t>
            </a:r>
          </a:p>
        </p:txBody>
      </p:sp>
      <p:sp>
        <p:nvSpPr>
          <p:cNvPr id="32" name="Slide Number Placeholder 5">
            <a:extLst>
              <a:ext uri="{FF2B5EF4-FFF2-40B4-BE49-F238E27FC236}">
                <a16:creationId xmlns:a16="http://schemas.microsoft.com/office/drawing/2014/main" id="{632EB37A-06D5-4BC7-BC11-75B1719B0EA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34852293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FDBF0FB-88D2-4271-BFAF-D129CF8C2F68}"/>
              </a:ext>
            </a:extLst>
          </p:cNvPr>
          <p:cNvSpPr/>
          <p:nvPr userDrawn="1"/>
        </p:nvSpPr>
        <p:spPr>
          <a:xfrm>
            <a:off x="4023117" y="-4078"/>
            <a:ext cx="8165834" cy="1056542"/>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62B807B-6DFA-471C-B675-016416207F0E}"/>
              </a:ext>
            </a:extLst>
          </p:cNvPr>
          <p:cNvSpPr/>
          <p:nvPr userDrawn="1"/>
        </p:nvSpPr>
        <p:spPr>
          <a:xfrm>
            <a:off x="1525" y="1031500"/>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55D4C0-9882-489D-AD77-A9F38B3784A6}"/>
              </a:ext>
            </a:extLst>
          </p:cNvPr>
          <p:cNvSpPr/>
          <p:nvPr userDrawn="1"/>
        </p:nvSpPr>
        <p:spPr>
          <a:xfrm>
            <a:off x="4023116" y="1095508"/>
            <a:ext cx="8165834"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63F61843-5C9C-49E0-8A90-64085BC79F79}"/>
              </a:ext>
            </a:extLst>
          </p:cNvPr>
          <p:cNvSpPr>
            <a:spLocks noGrp="1"/>
          </p:cNvSpPr>
          <p:nvPr>
            <p:ph type="ctrTitle" hasCustomPrompt="1"/>
          </p:nvPr>
        </p:nvSpPr>
        <p:spPr>
          <a:xfrm>
            <a:off x="7973503" y="1709530"/>
            <a:ext cx="3754671" cy="2528515"/>
          </a:xfrm>
        </p:spPr>
        <p:txBody>
          <a:bodyPr anchor="b"/>
          <a:lstStyle>
            <a:lvl1pPr>
              <a:lnSpc>
                <a:spcPct val="100000"/>
              </a:lnSpc>
              <a:defRPr/>
            </a:lvl1pPr>
          </a:lstStyle>
          <a:p>
            <a:r>
              <a:rPr lang="en-US" sz="3600" b="1" cap="none" dirty="0">
                <a:solidFill>
                  <a:schemeClr val="tx2"/>
                </a:solidFill>
              </a:rPr>
              <a:t>Click to add title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7976914" y="4238046"/>
            <a:ext cx="3806919" cy="1741404"/>
          </a:xfrm>
        </p:spPr>
        <p:txBody>
          <a:bodyPr anchor="t">
            <a:normAutofit/>
          </a:bodyPr>
          <a:lstStyle>
            <a:lvl1pPr>
              <a:defRPr sz="1600" b="0"/>
            </a:lvl1pPr>
          </a:lstStyle>
          <a:p>
            <a:r>
              <a:rPr lang="en-US" sz="2000" dirty="0">
                <a:solidFill>
                  <a:schemeClr val="tx2"/>
                </a:solidFill>
              </a:rPr>
              <a:t>Click to add subtitle</a:t>
            </a:r>
          </a:p>
        </p:txBody>
      </p:sp>
      <p:sp>
        <p:nvSpPr>
          <p:cNvPr id="32" name="Rectangle 31">
            <a:extLst>
              <a:ext uri="{FF2B5EF4-FFF2-40B4-BE49-F238E27FC236}">
                <a16:creationId xmlns:a16="http://schemas.microsoft.com/office/drawing/2014/main" id="{247A5DB4-1ED7-4630-89AF-F1802E44EF89}"/>
              </a:ext>
            </a:extLst>
          </p:cNvPr>
          <p:cNvSpPr/>
          <p:nvPr userDrawn="1"/>
        </p:nvSpPr>
        <p:spPr>
          <a:xfrm>
            <a:off x="-1" y="6144405"/>
            <a:ext cx="4020065" cy="713595"/>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E5D4012-4107-490F-A369-EA7063242A98}"/>
              </a:ext>
            </a:extLst>
          </p:cNvPr>
          <p:cNvSpPr/>
          <p:nvPr userDrawn="1"/>
        </p:nvSpPr>
        <p:spPr>
          <a:xfrm>
            <a:off x="4023116" y="6167615"/>
            <a:ext cx="8165834"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95C79E2-9EA5-4713-B4AF-0E4572CFFA2F}"/>
              </a:ext>
            </a:extLst>
          </p:cNvPr>
          <p:cNvSpPr/>
          <p:nvPr userDrawn="1"/>
        </p:nvSpPr>
        <p:spPr>
          <a:xfrm>
            <a:off x="1525" y="6112401"/>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74C09E2-06F0-4230-8DAD-A0DBF01F8603}"/>
              </a:ext>
            </a:extLst>
          </p:cNvPr>
          <p:cNvSpPr/>
          <p:nvPr userDrawn="1"/>
        </p:nvSpPr>
        <p:spPr>
          <a:xfrm>
            <a:off x="3959109" y="-4078"/>
            <a:ext cx="64008"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04905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EBA854-A26D-41C5-9D40-DF6B49ACB136}"/>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95BFA7-EB65-4E20-A693-324FEF74D3A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A9E9218-0397-4231-81F4-03972AB6A3DD}"/>
              </a:ext>
            </a:extLst>
          </p:cNvPr>
          <p:cNvSpPr/>
          <p:nvPr userDrawn="1"/>
        </p:nvSpPr>
        <p:spPr>
          <a:xfrm>
            <a:off x="0" y="896641"/>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81905177-1789-44BB-950A-7018653E6466}"/>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6" name="Rectangle 15">
            <a:extLst>
              <a:ext uri="{FF2B5EF4-FFF2-40B4-BE49-F238E27FC236}">
                <a16:creationId xmlns:a16="http://schemas.microsoft.com/office/drawing/2014/main" id="{AF2F4B8C-C655-4441-A7FF-616EF634E6E1}"/>
              </a:ext>
            </a:extLst>
          </p:cNvPr>
          <p:cNvSpPr/>
          <p:nvPr userDrawn="1"/>
        </p:nvSpPr>
        <p:spPr>
          <a:xfrm>
            <a:off x="-1" y="962423"/>
            <a:ext cx="1006766" cy="1216152"/>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89301A4-3CA9-4D0E-944E-1BE5921FA0B3}"/>
              </a:ext>
            </a:extLst>
          </p:cNvPr>
          <p:cNvSpPr/>
          <p:nvPr userDrawn="1"/>
        </p:nvSpPr>
        <p:spPr>
          <a:xfrm rot="5400000">
            <a:off x="-2390232"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ooter Placeholder 4">
            <a:extLst>
              <a:ext uri="{FF2B5EF4-FFF2-40B4-BE49-F238E27FC236}">
                <a16:creationId xmlns:a16="http://schemas.microsoft.com/office/drawing/2014/main" id="{A9C29C55-D1EC-4DD4-BA5B-11E4AB1578D7}"/>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20" name="Date Placeholder 3">
            <a:extLst>
              <a:ext uri="{FF2B5EF4-FFF2-40B4-BE49-F238E27FC236}">
                <a16:creationId xmlns:a16="http://schemas.microsoft.com/office/drawing/2014/main" id="{C31C8C6B-3212-41F0-A8A1-4A6A700AFB9D}"/>
              </a:ext>
            </a:extLst>
          </p:cNvPr>
          <p:cNvSpPr>
            <a:spLocks noGrp="1"/>
          </p:cNvSpPr>
          <p:nvPr>
            <p:ph type="dt" sz="half" idx="10"/>
          </p:nvPr>
        </p:nvSpPr>
        <p:spPr>
          <a:xfrm>
            <a:off x="8202168" y="6309360"/>
            <a:ext cx="2148840" cy="457200"/>
          </a:xfrm>
        </p:spPr>
        <p:txBody>
          <a:bodyPr/>
          <a:lstStyle/>
          <a:p>
            <a:fld id="{DDA8E063-DAA4-4787-8AA1-15BBB2D38CED}" type="datetime1">
              <a:rPr lang="en-US" smtClean="0"/>
              <a:t>5/19/2025</a:t>
            </a:fld>
            <a:endParaRPr lang="en-US" dirty="0"/>
          </a:p>
        </p:txBody>
      </p:sp>
      <p:sp>
        <p:nvSpPr>
          <p:cNvPr id="21" name="Slide Number Placeholder 5">
            <a:extLst>
              <a:ext uri="{FF2B5EF4-FFF2-40B4-BE49-F238E27FC236}">
                <a16:creationId xmlns:a16="http://schemas.microsoft.com/office/drawing/2014/main" id="{67357410-255F-470C-AD92-44B15997A771}"/>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6043512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768" y="1958607"/>
            <a:ext cx="11153231" cy="48993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Lst>
          </p:cNvPr>
          <p:cNvSpPr/>
          <p:nvPr userDrawn="1"/>
        </p:nvSpPr>
        <p:spPr>
          <a:xfrm>
            <a:off x="-1" y="610891"/>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0" y="676673"/>
            <a:ext cx="1027208" cy="1216152"/>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a:lstStyle/>
          <a:p>
            <a:fld id="{DDA8E063-DAA4-4787-8AA1-15BBB2D38CED}" type="datetime1">
              <a:rPr lang="en-US" smtClean="0"/>
              <a:t>5/19/2025</a:t>
            </a:fld>
            <a:endParaRPr lang="en-US" dirty="0"/>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3" name="Rectangle 2">
            <a:extLst>
              <a:ext uri="{FF2B5EF4-FFF2-40B4-BE49-F238E27FC236}">
                <a16:creationId xmlns:a16="http://schemas.microsoft.com/office/drawing/2014/main" id="{AB0A713B-4CA5-A445-9F07-F2753D2A1A93}"/>
              </a:ext>
            </a:extLst>
          </p:cNvPr>
          <p:cNvSpPr/>
          <p:nvPr userDrawn="1"/>
        </p:nvSpPr>
        <p:spPr>
          <a:xfrm rot="10800000">
            <a:off x="-11562" y="619522"/>
            <a:ext cx="1070774" cy="571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748A9CA-F254-B44B-A8EA-EF68FE3666D7}"/>
              </a:ext>
            </a:extLst>
          </p:cNvPr>
          <p:cNvSpPr/>
          <p:nvPr userDrawn="1"/>
        </p:nvSpPr>
        <p:spPr>
          <a:xfrm rot="10800000">
            <a:off x="-3" y="1892825"/>
            <a:ext cx="1070774" cy="571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456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7568F3C-8CA8-489A-9870-E2C458355CCA}"/>
              </a:ext>
            </a:extLst>
          </p:cNvPr>
          <p:cNvSpPr>
            <a:spLocks noGrp="1"/>
          </p:cNvSpPr>
          <p:nvPr>
            <p:ph type="pic" sz="quarter" idx="13" hasCustomPrompt="1"/>
          </p:nvPr>
        </p:nvSpPr>
        <p:spPr>
          <a:xfrm>
            <a:off x="0" y="0"/>
            <a:ext cx="12192000" cy="6858000"/>
          </a:xfrm>
          <a:custGeom>
            <a:avLst/>
            <a:gdLst>
              <a:gd name="connsiteX0" fmla="*/ 4615126 w 12192000"/>
              <a:gd name="connsiteY0" fmla="*/ 0 h 6858000"/>
              <a:gd name="connsiteX1" fmla="*/ 12192000 w 12192000"/>
              <a:gd name="connsiteY1" fmla="*/ 0 h 6858000"/>
              <a:gd name="connsiteX2" fmla="*/ 12192000 w 12192000"/>
              <a:gd name="connsiteY2" fmla="*/ 6858000 h 6858000"/>
              <a:gd name="connsiteX3" fmla="*/ 4615126 w 12192000"/>
              <a:gd name="connsiteY3" fmla="*/ 6858000 h 6858000"/>
              <a:gd name="connsiteX4" fmla="*/ 0 w 12192000"/>
              <a:gd name="connsiteY4" fmla="*/ 0 h 6858000"/>
              <a:gd name="connsiteX5" fmla="*/ 4551118 w 12192000"/>
              <a:gd name="connsiteY5" fmla="*/ 0 h 6858000"/>
              <a:gd name="connsiteX6" fmla="*/ 455111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615126" y="0"/>
                </a:moveTo>
                <a:lnTo>
                  <a:pt x="12192000" y="0"/>
                </a:lnTo>
                <a:lnTo>
                  <a:pt x="12192000" y="6858000"/>
                </a:lnTo>
                <a:lnTo>
                  <a:pt x="4615126" y="6858000"/>
                </a:lnTo>
                <a:close/>
                <a:moveTo>
                  <a:pt x="0" y="0"/>
                </a:moveTo>
                <a:lnTo>
                  <a:pt x="4551118" y="0"/>
                </a:lnTo>
                <a:lnTo>
                  <a:pt x="4551118" y="6858000"/>
                </a:lnTo>
                <a:lnTo>
                  <a:pt x="0" y="6858000"/>
                </a:lnTo>
                <a:close/>
              </a:path>
            </a:pathLst>
          </a:custGeom>
        </p:spPr>
        <p:txBody>
          <a:bodyPr wrap="square" anchor="t">
            <a:noAutofit/>
          </a:bodyPr>
          <a:lstStyle>
            <a:lvl1pPr algn="ctr">
              <a:defRPr/>
            </a:lvl1pPr>
          </a:lstStyle>
          <a:p>
            <a:r>
              <a:rPr lang="en-US" dirty="0"/>
              <a:t>Click to add photo</a:t>
            </a:r>
          </a:p>
        </p:txBody>
      </p:sp>
      <p:sp>
        <p:nvSpPr>
          <p:cNvPr id="2" name="Title 1">
            <a:extLst>
              <a:ext uri="{FF2B5EF4-FFF2-40B4-BE49-F238E27FC236}">
                <a16:creationId xmlns:a16="http://schemas.microsoft.com/office/drawing/2014/main" id="{CE2C14E8-F37D-4BEA-9D62-5E707EDF0D44}"/>
              </a:ext>
            </a:extLst>
          </p:cNvPr>
          <p:cNvSpPr>
            <a:spLocks noGrp="1"/>
          </p:cNvSpPr>
          <p:nvPr>
            <p:ph type="title" hasCustomPrompt="1"/>
          </p:nvPr>
        </p:nvSpPr>
        <p:spPr>
          <a:xfrm>
            <a:off x="-1725" y="1095508"/>
            <a:ext cx="4606535" cy="3936931"/>
          </a:xfrm>
          <a:solidFill>
            <a:srgbClr val="4E768E"/>
          </a:solidFill>
        </p:spPr>
        <p:txBody>
          <a:bodyPr rIns="365760" anchor="b"/>
          <a:lstStyle>
            <a:lvl1pPr marL="365760">
              <a:lnSpc>
                <a:spcPct val="100000"/>
              </a:lnSpc>
              <a:spcBef>
                <a:spcPts val="1000"/>
              </a:spcBef>
              <a:defRPr sz="36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D1784D33-9C88-49E6-8F90-05148C5496F5}"/>
              </a:ext>
            </a:extLst>
          </p:cNvPr>
          <p:cNvSpPr>
            <a:spLocks noGrp="1"/>
          </p:cNvSpPr>
          <p:nvPr>
            <p:ph type="body" sz="quarter" idx="14"/>
          </p:nvPr>
        </p:nvSpPr>
        <p:spPr>
          <a:xfrm>
            <a:off x="-1726" y="5032439"/>
            <a:ext cx="4606535" cy="1079962"/>
          </a:xfrm>
          <a:solidFill>
            <a:srgbClr val="90C1DF"/>
          </a:solidFill>
        </p:spPr>
        <p:txBody>
          <a:bodyPr anchor="ctr"/>
          <a:lstStyle>
            <a:lvl1pPr marL="365760">
              <a:spcBef>
                <a:spcPts val="1000"/>
              </a:spcBef>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4" name="Footer Placeholder 4">
            <a:extLst>
              <a:ext uri="{FF2B5EF4-FFF2-40B4-BE49-F238E27FC236}">
                <a16:creationId xmlns:a16="http://schemas.microsoft.com/office/drawing/2014/main" id="{5CD820E0-0083-439B-A9DE-C3DEA1DEA851}"/>
              </a:ext>
            </a:extLst>
          </p:cNvPr>
          <p:cNvSpPr>
            <a:spLocks noGrp="1"/>
          </p:cNvSpPr>
          <p:nvPr>
            <p:ph type="ftr" sz="quarter" idx="11"/>
          </p:nvPr>
        </p:nvSpPr>
        <p:spPr>
          <a:xfrm>
            <a:off x="855388" y="6309360"/>
            <a:ext cx="6007691"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26" name="Date Placeholder 3">
            <a:extLst>
              <a:ext uri="{FF2B5EF4-FFF2-40B4-BE49-F238E27FC236}">
                <a16:creationId xmlns:a16="http://schemas.microsoft.com/office/drawing/2014/main" id="{D8A8D931-E01B-43C0-806F-2413BF5938FC}"/>
              </a:ext>
            </a:extLst>
          </p:cNvPr>
          <p:cNvSpPr>
            <a:spLocks noGrp="1"/>
          </p:cNvSpPr>
          <p:nvPr>
            <p:ph type="dt" sz="half" idx="10"/>
          </p:nvPr>
        </p:nvSpPr>
        <p:spPr>
          <a:xfrm>
            <a:off x="8197353" y="6309360"/>
            <a:ext cx="2151134" cy="457200"/>
          </a:xfrm>
        </p:spPr>
        <p:txBody>
          <a:bodyPr/>
          <a:lstStyle>
            <a:lvl1pPr>
              <a:defRPr>
                <a:solidFill>
                  <a:schemeClr val="bg1"/>
                </a:solidFill>
                <a:effectLst>
                  <a:outerShdw blurRad="38100" dist="38100" dir="2700000" algn="tl">
                    <a:srgbClr val="000000">
                      <a:alpha val="43137"/>
                    </a:srgbClr>
                  </a:outerShdw>
                </a:effectLst>
              </a:defRPr>
            </a:lvl1pPr>
          </a:lstStyle>
          <a:p>
            <a:fld id="{C150E1EA-44FA-4D89-855F-C0B34F87238D}" type="datetime1">
              <a:rPr lang="en-US" smtClean="0"/>
              <a:pPr/>
              <a:t>5/19/2025</a:t>
            </a:fld>
            <a:endParaRPr lang="en-US" dirty="0"/>
          </a:p>
        </p:txBody>
      </p:sp>
      <p:sp>
        <p:nvSpPr>
          <p:cNvPr id="27" name="Slide Number Placeholder 6">
            <a:extLst>
              <a:ext uri="{FF2B5EF4-FFF2-40B4-BE49-F238E27FC236}">
                <a16:creationId xmlns:a16="http://schemas.microsoft.com/office/drawing/2014/main" id="{0F3F4E6D-F4D2-430F-A2C3-3C037D778F4B}"/>
              </a:ext>
            </a:extLst>
          </p:cNvPr>
          <p:cNvSpPr>
            <a:spLocks noGrp="1"/>
          </p:cNvSpPr>
          <p:nvPr>
            <p:ph type="sldNum" sz="quarter" idx="12"/>
          </p:nvPr>
        </p:nvSpPr>
        <p:spPr>
          <a:xfrm>
            <a:off x="10569202" y="6309360"/>
            <a:ext cx="979879" cy="457200"/>
          </a:xfrm>
        </p:spPr>
        <p:txBody>
          <a:bodyPr/>
          <a:lstStyle>
            <a:lvl1pP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
        <p:nvSpPr>
          <p:cNvPr id="10" name="Rectangle 9">
            <a:extLst>
              <a:ext uri="{FF2B5EF4-FFF2-40B4-BE49-F238E27FC236}">
                <a16:creationId xmlns:a16="http://schemas.microsoft.com/office/drawing/2014/main" id="{7A8A107B-E23F-4793-95B4-335240DB97AF}"/>
              </a:ext>
              <a:ext uri="{C183D7F6-B498-43B3-948B-1728B52AA6E4}">
                <adec:decorative xmlns:adec="http://schemas.microsoft.com/office/drawing/2017/decorative" val="1"/>
              </a:ext>
            </a:extLst>
          </p:cNvPr>
          <p:cNvSpPr/>
          <p:nvPr userDrawn="1"/>
        </p:nvSpPr>
        <p:spPr>
          <a:xfrm>
            <a:off x="4551118" y="0"/>
            <a:ext cx="64008"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7931588"/>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F91A3C-7ABB-4E5E-B04F-29DB072AE13C}"/>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EB9AABE-3FBC-4E64-8672-D073D4A3F41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8FF13AE-FEBF-40A1-A799-6EB275CBBCB5}"/>
              </a:ext>
            </a:extLst>
          </p:cNvPr>
          <p:cNvSpPr/>
          <p:nvPr userDrawn="1"/>
        </p:nvSpPr>
        <p:spPr>
          <a:xfrm>
            <a:off x="0" y="4724838"/>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EACBDB11-07EC-4982-BBFA-8EECF50C7B93}"/>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30" name="Rectangle 29">
            <a:extLst>
              <a:ext uri="{FF2B5EF4-FFF2-40B4-BE49-F238E27FC236}">
                <a16:creationId xmlns:a16="http://schemas.microsoft.com/office/drawing/2014/main" id="{67B21770-EBB9-4C73-BE13-26901F3CC9FB}"/>
              </a:ext>
            </a:extLst>
          </p:cNvPr>
          <p:cNvSpPr/>
          <p:nvPr userDrawn="1"/>
        </p:nvSpPr>
        <p:spPr>
          <a:xfrm>
            <a:off x="-1" y="4790620"/>
            <a:ext cx="1006766" cy="1216152"/>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172AFA4-5141-4F0F-B9F6-0BE3ADBED218}"/>
              </a:ext>
            </a:extLst>
          </p:cNvPr>
          <p:cNvSpPr/>
          <p:nvPr userDrawn="1"/>
        </p:nvSpPr>
        <p:spPr>
          <a:xfrm rot="5400000">
            <a:off x="-2390232"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ooter Placeholder 4">
            <a:extLst>
              <a:ext uri="{FF2B5EF4-FFF2-40B4-BE49-F238E27FC236}">
                <a16:creationId xmlns:a16="http://schemas.microsoft.com/office/drawing/2014/main" id="{41DE758B-03CF-48F8-BCBE-AD97B70428DF}"/>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34" name="Date Placeholder 3">
            <a:extLst>
              <a:ext uri="{FF2B5EF4-FFF2-40B4-BE49-F238E27FC236}">
                <a16:creationId xmlns:a16="http://schemas.microsoft.com/office/drawing/2014/main" id="{1640606E-041A-4385-96D7-3C6E775E3FA4}"/>
              </a:ext>
            </a:extLst>
          </p:cNvPr>
          <p:cNvSpPr>
            <a:spLocks noGrp="1"/>
          </p:cNvSpPr>
          <p:nvPr>
            <p:ph type="dt" sz="half" idx="10"/>
          </p:nvPr>
        </p:nvSpPr>
        <p:spPr>
          <a:xfrm>
            <a:off x="8202168" y="6309360"/>
            <a:ext cx="2148840" cy="457200"/>
          </a:xfrm>
        </p:spPr>
        <p:txBody>
          <a:bodyPr/>
          <a:lstStyle/>
          <a:p>
            <a:fld id="{CC5D4559-6AE3-461A-A02E-915BACCC2124}" type="datetime1">
              <a:rPr lang="en-US" smtClean="0"/>
              <a:t>5/19/2025</a:t>
            </a:fld>
            <a:endParaRPr lang="en-US" dirty="0"/>
          </a:p>
        </p:txBody>
      </p:sp>
      <p:sp>
        <p:nvSpPr>
          <p:cNvPr id="35" name="Slide Number Placeholder 5">
            <a:extLst>
              <a:ext uri="{FF2B5EF4-FFF2-40B4-BE49-F238E27FC236}">
                <a16:creationId xmlns:a16="http://schemas.microsoft.com/office/drawing/2014/main" id="{35844B60-1EF6-4A90-9030-B5043BCD058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24" name="Picture Placeholder 11">
            <a:extLst>
              <a:ext uri="{FF2B5EF4-FFF2-40B4-BE49-F238E27FC236}">
                <a16:creationId xmlns:a16="http://schemas.microsoft.com/office/drawing/2014/main" id="{F0EE079C-10D4-4C0C-8F48-80E71610057B}"/>
              </a:ext>
            </a:extLst>
          </p:cNvPr>
          <p:cNvSpPr>
            <a:spLocks noGrp="1"/>
          </p:cNvSpPr>
          <p:nvPr>
            <p:ph type="pic" sz="quarter" idx="14"/>
          </p:nvPr>
        </p:nvSpPr>
        <p:spPr>
          <a:xfrm>
            <a:off x="1791431" y="908329"/>
            <a:ext cx="2029968" cy="2029968"/>
          </a:xfrm>
          <a:prstGeom prst="rect">
            <a:avLst/>
          </a:prstGeom>
        </p:spPr>
        <p:txBody>
          <a:bodyPr/>
          <a:lstStyle>
            <a:lvl1pPr algn="ctr">
              <a:defRPr/>
            </a:lvl1pPr>
          </a:lstStyle>
          <a:p>
            <a:r>
              <a:rPr lang="en-US"/>
              <a:t>Click icon to add picture</a:t>
            </a:r>
          </a:p>
        </p:txBody>
      </p:sp>
      <p:sp>
        <p:nvSpPr>
          <p:cNvPr id="25" name="Picture Placeholder 11">
            <a:extLst>
              <a:ext uri="{FF2B5EF4-FFF2-40B4-BE49-F238E27FC236}">
                <a16:creationId xmlns:a16="http://schemas.microsoft.com/office/drawing/2014/main" id="{EF9D7489-BAB3-49B7-B83B-9F6131DC9D62}"/>
              </a:ext>
            </a:extLst>
          </p:cNvPr>
          <p:cNvSpPr>
            <a:spLocks noGrp="1"/>
          </p:cNvSpPr>
          <p:nvPr>
            <p:ph type="pic" sz="quarter" idx="15"/>
          </p:nvPr>
        </p:nvSpPr>
        <p:spPr>
          <a:xfrm>
            <a:off x="4334461" y="908329"/>
            <a:ext cx="2029968" cy="2029968"/>
          </a:xfrm>
          <a:prstGeom prst="rect">
            <a:avLst/>
          </a:prstGeom>
        </p:spPr>
        <p:txBody>
          <a:bodyPr/>
          <a:lstStyle>
            <a:lvl1pPr algn="ctr">
              <a:defRPr/>
            </a:lvl1pPr>
          </a:lstStyle>
          <a:p>
            <a:r>
              <a:rPr lang="en-US"/>
              <a:t>Click icon to add picture</a:t>
            </a:r>
            <a:endParaRPr lang="en-US" dirty="0"/>
          </a:p>
        </p:txBody>
      </p:sp>
      <p:sp>
        <p:nvSpPr>
          <p:cNvPr id="26" name="Picture Placeholder 11">
            <a:extLst>
              <a:ext uri="{FF2B5EF4-FFF2-40B4-BE49-F238E27FC236}">
                <a16:creationId xmlns:a16="http://schemas.microsoft.com/office/drawing/2014/main" id="{BC0EEF5C-B219-4286-B517-426EDF4EAF50}"/>
              </a:ext>
            </a:extLst>
          </p:cNvPr>
          <p:cNvSpPr>
            <a:spLocks noGrp="1"/>
          </p:cNvSpPr>
          <p:nvPr>
            <p:ph type="pic" sz="quarter" idx="16"/>
          </p:nvPr>
        </p:nvSpPr>
        <p:spPr>
          <a:xfrm>
            <a:off x="6877491" y="908329"/>
            <a:ext cx="2029968" cy="2029968"/>
          </a:xfrm>
          <a:prstGeom prst="rect">
            <a:avLst/>
          </a:prstGeom>
        </p:spPr>
        <p:txBody>
          <a:bodyPr/>
          <a:lstStyle>
            <a:lvl1pPr algn="ctr">
              <a:defRPr/>
            </a:lvl1pPr>
          </a:lstStyle>
          <a:p>
            <a:r>
              <a:rPr lang="en-US"/>
              <a:t>Click icon to add picture</a:t>
            </a:r>
          </a:p>
        </p:txBody>
      </p:sp>
      <p:sp>
        <p:nvSpPr>
          <p:cNvPr id="32" name="Picture Placeholder 11">
            <a:extLst>
              <a:ext uri="{FF2B5EF4-FFF2-40B4-BE49-F238E27FC236}">
                <a16:creationId xmlns:a16="http://schemas.microsoft.com/office/drawing/2014/main" id="{66462103-08B6-4C6F-88CC-03FF546261B3}"/>
              </a:ext>
            </a:extLst>
          </p:cNvPr>
          <p:cNvSpPr>
            <a:spLocks noGrp="1"/>
          </p:cNvSpPr>
          <p:nvPr>
            <p:ph type="pic" sz="quarter" idx="17"/>
          </p:nvPr>
        </p:nvSpPr>
        <p:spPr>
          <a:xfrm>
            <a:off x="9420521" y="908329"/>
            <a:ext cx="2029968" cy="2029968"/>
          </a:xfrm>
          <a:prstGeom prst="rect">
            <a:avLst/>
          </a:prstGeom>
        </p:spPr>
        <p:txBody>
          <a:bodyPr/>
          <a:lstStyle>
            <a:lvl1pPr algn="ctr">
              <a:defRPr/>
            </a:lvl1pPr>
          </a:lstStyle>
          <a:p>
            <a:r>
              <a:rPr lang="en-US"/>
              <a:t>Click icon to add picture</a:t>
            </a:r>
            <a:endParaRPr lang="en-US" dirty="0"/>
          </a:p>
        </p:txBody>
      </p:sp>
      <p:sp>
        <p:nvSpPr>
          <p:cNvPr id="36" name="Text Placeholder 20">
            <a:extLst>
              <a:ext uri="{FF2B5EF4-FFF2-40B4-BE49-F238E27FC236}">
                <a16:creationId xmlns:a16="http://schemas.microsoft.com/office/drawing/2014/main" id="{278BA700-11E2-4D8A-A0C6-7CE3C00EC78A}"/>
              </a:ext>
            </a:extLst>
          </p:cNvPr>
          <p:cNvSpPr>
            <a:spLocks noGrp="1"/>
          </p:cNvSpPr>
          <p:nvPr>
            <p:ph type="body" sz="quarter" idx="18" hasCustomPrompt="1"/>
          </p:nvPr>
        </p:nvSpPr>
        <p:spPr>
          <a:xfrm>
            <a:off x="179143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7" name="Text Placeholder 22">
            <a:extLst>
              <a:ext uri="{FF2B5EF4-FFF2-40B4-BE49-F238E27FC236}">
                <a16:creationId xmlns:a16="http://schemas.microsoft.com/office/drawing/2014/main" id="{F5914669-6EB5-485E-AB8B-3A2E4F171886}"/>
              </a:ext>
            </a:extLst>
          </p:cNvPr>
          <p:cNvSpPr>
            <a:spLocks noGrp="1"/>
          </p:cNvSpPr>
          <p:nvPr>
            <p:ph type="body" sz="quarter" idx="19" hasCustomPrompt="1"/>
          </p:nvPr>
        </p:nvSpPr>
        <p:spPr>
          <a:xfrm>
            <a:off x="1791431" y="3365169"/>
            <a:ext cx="2029968" cy="274320"/>
          </a:xfrm>
        </p:spPr>
        <p:txBody>
          <a:bodyPr anchor="ctr">
            <a:noAutofit/>
          </a:bodyPr>
          <a:lstStyle>
            <a:lvl1pPr marL="0" indent="0" algn="ctr">
              <a:lnSpc>
                <a:spcPct val="100000"/>
              </a:lnSpc>
              <a:spcBef>
                <a:spcPts val="0"/>
              </a:spcBef>
              <a:spcAft>
                <a:spcPts val="0"/>
              </a:spcAft>
              <a:buNone/>
              <a:defRPr lang="en-US" sz="1600" b="0" kern="1200" spc="20" dirty="0">
                <a:solidFill>
                  <a:schemeClr val="tx1"/>
                </a:solidFill>
                <a:latin typeface="+mn-lt"/>
                <a:ea typeface="+mn-ea"/>
                <a:cs typeface="+mn-cs"/>
              </a:defRPr>
            </a:lvl1pPr>
          </a:lstStyle>
          <a:p>
            <a:pPr lvl="0"/>
            <a:r>
              <a:rPr lang="en-US" dirty="0"/>
              <a:t>Title</a:t>
            </a:r>
          </a:p>
        </p:txBody>
      </p:sp>
      <p:sp>
        <p:nvSpPr>
          <p:cNvPr id="38" name="Text Placeholder 20">
            <a:extLst>
              <a:ext uri="{FF2B5EF4-FFF2-40B4-BE49-F238E27FC236}">
                <a16:creationId xmlns:a16="http://schemas.microsoft.com/office/drawing/2014/main" id="{59BCC58C-2434-490A-8749-D8311B9025F8}"/>
              </a:ext>
            </a:extLst>
          </p:cNvPr>
          <p:cNvSpPr>
            <a:spLocks noGrp="1"/>
          </p:cNvSpPr>
          <p:nvPr>
            <p:ph type="body" sz="quarter" idx="20" hasCustomPrompt="1"/>
          </p:nvPr>
        </p:nvSpPr>
        <p:spPr>
          <a:xfrm>
            <a:off x="433446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9" name="Text Placeholder 22">
            <a:extLst>
              <a:ext uri="{FF2B5EF4-FFF2-40B4-BE49-F238E27FC236}">
                <a16:creationId xmlns:a16="http://schemas.microsoft.com/office/drawing/2014/main" id="{8FD90DAF-BAFA-4B9E-A682-AD69AEC3ABF0}"/>
              </a:ext>
            </a:extLst>
          </p:cNvPr>
          <p:cNvSpPr>
            <a:spLocks noGrp="1"/>
          </p:cNvSpPr>
          <p:nvPr>
            <p:ph type="body" sz="quarter" idx="21" hasCustomPrompt="1"/>
          </p:nvPr>
        </p:nvSpPr>
        <p:spPr>
          <a:xfrm>
            <a:off x="433446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
        <p:nvSpPr>
          <p:cNvPr id="40" name="Text Placeholder 20">
            <a:extLst>
              <a:ext uri="{FF2B5EF4-FFF2-40B4-BE49-F238E27FC236}">
                <a16:creationId xmlns:a16="http://schemas.microsoft.com/office/drawing/2014/main" id="{5E3B0A9D-DD75-43E3-A689-283E65DF3F6D}"/>
              </a:ext>
            </a:extLst>
          </p:cNvPr>
          <p:cNvSpPr>
            <a:spLocks noGrp="1"/>
          </p:cNvSpPr>
          <p:nvPr>
            <p:ph type="body" sz="quarter" idx="22" hasCustomPrompt="1"/>
          </p:nvPr>
        </p:nvSpPr>
        <p:spPr>
          <a:xfrm>
            <a:off x="687749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1" name="Text Placeholder 22">
            <a:extLst>
              <a:ext uri="{FF2B5EF4-FFF2-40B4-BE49-F238E27FC236}">
                <a16:creationId xmlns:a16="http://schemas.microsoft.com/office/drawing/2014/main" id="{EA0EDFB3-D33B-471A-B50B-93FB68524152}"/>
              </a:ext>
            </a:extLst>
          </p:cNvPr>
          <p:cNvSpPr>
            <a:spLocks noGrp="1"/>
          </p:cNvSpPr>
          <p:nvPr>
            <p:ph type="body" sz="quarter" idx="23" hasCustomPrompt="1"/>
          </p:nvPr>
        </p:nvSpPr>
        <p:spPr>
          <a:xfrm>
            <a:off x="6877491" y="3365169"/>
            <a:ext cx="2029968" cy="274320"/>
          </a:xfrm>
        </p:spPr>
        <p:txBody>
          <a:bodyPr anchor="ctr">
            <a:noAutofit/>
          </a:bodyPr>
          <a:lstStyle>
            <a:lvl1pPr marL="0" indent="0" algn="ctr">
              <a:lnSpc>
                <a:spcPct val="100000"/>
              </a:lnSpc>
              <a:spcBef>
                <a:spcPts val="0"/>
              </a:spcBef>
              <a:spcAft>
                <a:spcPts val="672"/>
              </a:spcAft>
              <a:buNone/>
              <a:defRPr lang="en-US" sz="1600" b="0" kern="1200" spc="20" dirty="0">
                <a:solidFill>
                  <a:schemeClr val="tx1"/>
                </a:solidFill>
                <a:latin typeface="+mn-lt"/>
                <a:ea typeface="+mn-ea"/>
                <a:cs typeface="+mn-cs"/>
              </a:defRPr>
            </a:lvl1pPr>
          </a:lstStyle>
          <a:p>
            <a:pPr lvl="0"/>
            <a:r>
              <a:rPr lang="en-US" dirty="0"/>
              <a:t>Title</a:t>
            </a:r>
          </a:p>
        </p:txBody>
      </p:sp>
      <p:sp>
        <p:nvSpPr>
          <p:cNvPr id="42" name="Text Placeholder 20">
            <a:extLst>
              <a:ext uri="{FF2B5EF4-FFF2-40B4-BE49-F238E27FC236}">
                <a16:creationId xmlns:a16="http://schemas.microsoft.com/office/drawing/2014/main" id="{39A96C54-26D5-4B10-A345-F6C034F2E707}"/>
              </a:ext>
            </a:extLst>
          </p:cNvPr>
          <p:cNvSpPr>
            <a:spLocks noGrp="1"/>
          </p:cNvSpPr>
          <p:nvPr>
            <p:ph type="body" sz="quarter" idx="24" hasCustomPrompt="1"/>
          </p:nvPr>
        </p:nvSpPr>
        <p:spPr>
          <a:xfrm>
            <a:off x="942052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3" name="Text Placeholder 22">
            <a:extLst>
              <a:ext uri="{FF2B5EF4-FFF2-40B4-BE49-F238E27FC236}">
                <a16:creationId xmlns:a16="http://schemas.microsoft.com/office/drawing/2014/main" id="{4316B0AE-245F-4164-BF74-B514BA424CB5}"/>
              </a:ext>
            </a:extLst>
          </p:cNvPr>
          <p:cNvSpPr>
            <a:spLocks noGrp="1"/>
          </p:cNvSpPr>
          <p:nvPr>
            <p:ph type="body" sz="quarter" idx="25" hasCustomPrompt="1"/>
          </p:nvPr>
        </p:nvSpPr>
        <p:spPr>
          <a:xfrm>
            <a:off x="942052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3672599757"/>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Lst>
          </p:cNvPr>
          <p:cNvSpPr/>
          <p:nvPr userDrawn="1"/>
        </p:nvSpPr>
        <p:spPr>
          <a:xfrm>
            <a:off x="0" y="4724838"/>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Lst>
          </p:cNvPr>
          <p:cNvSpPr/>
          <p:nvPr userDrawn="1"/>
        </p:nvSpPr>
        <p:spPr>
          <a:xfrm>
            <a:off x="-1" y="4790620"/>
            <a:ext cx="1006766" cy="1216152"/>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Lst>
          </p:cNvPr>
          <p:cNvSpPr/>
          <p:nvPr userDrawn="1"/>
        </p:nvSpPr>
        <p:spPr>
          <a:xfrm rot="5400000">
            <a:off x="-2390232"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8202168" y="6309360"/>
            <a:ext cx="2148840" cy="457200"/>
          </a:xfrm>
        </p:spPr>
        <p:txBody>
          <a:bodyPr/>
          <a:lstStyle/>
          <a:p>
            <a:fld id="{CC5D4559-6AE3-461A-A02E-915BACCC2124}" type="datetime1">
              <a:rPr lang="en-US" smtClean="0"/>
              <a:t>5/19/2025</a:t>
            </a:fld>
            <a:endParaRPr lang="en-US" dirty="0"/>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06689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dirty="0"/>
              <a:t>Click to edit Master title style</a:t>
            </a:r>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76671" y="6309360"/>
            <a:ext cx="454961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AAE613A3-7427-4A9A-9B2A-23B005FA5F48}" type="datetime1">
              <a:rPr lang="en-US" smtClean="0"/>
              <a:t>5/19/2025</a:t>
            </a:fld>
            <a:endParaRPr lang="en-US" dirty="0"/>
          </a:p>
        </p:txBody>
      </p:sp>
      <p:sp>
        <p:nvSpPr>
          <p:cNvPr id="5" name="Footer Placeholder 4"/>
          <p:cNvSpPr>
            <a:spLocks noGrp="1"/>
          </p:cNvSpPr>
          <p:nvPr>
            <p:ph type="ftr" sz="quarter" idx="3"/>
          </p:nvPr>
        </p:nvSpPr>
        <p:spPr>
          <a:xfrm>
            <a:off x="642918"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dirty="0"/>
              <a:t>Presentation Title</a:t>
            </a:r>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29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2130804" y="925351"/>
            <a:ext cx="10061196" cy="1901740"/>
          </a:xfrm>
        </p:spPr>
        <p:txBody>
          <a:bodyPr vert="horz" lIns="109728" tIns="109728" rIns="109728" bIns="91440" rtlCol="0" anchor="ctr">
            <a:normAutofit/>
          </a:bodyPr>
          <a:lstStyle/>
          <a:p>
            <a:r>
              <a:rPr lang="en-US" sz="1600" cap="none" spc="20" dirty="0"/>
              <a:t>State of Nevada</a:t>
            </a:r>
            <a:br>
              <a:rPr lang="en-US" sz="2000" cap="none" spc="20" dirty="0"/>
            </a:br>
            <a:r>
              <a:rPr lang="en-US" sz="2000" cap="none" spc="20" dirty="0"/>
              <a:t>DIVISION OF INDUSTRIAL RELATIONS</a:t>
            </a:r>
            <a:br>
              <a:rPr lang="en-US" sz="4200" cap="none" spc="20" dirty="0"/>
            </a:br>
            <a:r>
              <a:rPr lang="en-US" sz="4200" cap="none" spc="20" dirty="0"/>
              <a:t>WORKERS’ COMPENSATION SECTION</a:t>
            </a:r>
          </a:p>
        </p:txBody>
      </p:sp>
      <p:sp>
        <p:nvSpPr>
          <p:cNvPr id="8" name="Subtitle 7">
            <a:extLst>
              <a:ext uri="{FF2B5EF4-FFF2-40B4-BE49-F238E27FC236}">
                <a16:creationId xmlns:a16="http://schemas.microsoft.com/office/drawing/2014/main" id="{4B0552E2-3F84-4A73-A16B-C54043C663D5}"/>
              </a:ext>
            </a:extLst>
          </p:cNvPr>
          <p:cNvSpPr>
            <a:spLocks noGrp="1"/>
          </p:cNvSpPr>
          <p:nvPr>
            <p:ph type="subTitle" idx="1"/>
          </p:nvPr>
        </p:nvSpPr>
        <p:spPr>
          <a:xfrm>
            <a:off x="2130804" y="3245149"/>
            <a:ext cx="9597776" cy="1772050"/>
          </a:xfrm>
        </p:spPr>
        <p:txBody>
          <a:bodyPr vert="horz" lIns="109728" tIns="109728" rIns="109728" bIns="91440" rtlCol="0" anchor="t">
            <a:normAutofit fontScale="85000" lnSpcReduction="20000"/>
          </a:bodyPr>
          <a:lstStyle/>
          <a:p>
            <a:pPr>
              <a:lnSpc>
                <a:spcPct val="120000"/>
              </a:lnSpc>
              <a:spcBef>
                <a:spcPts val="0"/>
              </a:spcBef>
            </a:pPr>
            <a:r>
              <a:rPr lang="en-US" sz="4500" b="1" spc="0" dirty="0"/>
              <a:t>CARDS 101B: Intro to CARDS for Physicians and Chiropractic Physicians</a:t>
            </a:r>
          </a:p>
          <a:p>
            <a:pPr>
              <a:lnSpc>
                <a:spcPct val="120000"/>
              </a:lnSpc>
              <a:spcBef>
                <a:spcPts val="0"/>
              </a:spcBef>
            </a:pPr>
            <a:r>
              <a:rPr lang="en-US" spc="0" dirty="0"/>
              <a:t>(Claims and Regulatory Data System)</a:t>
            </a:r>
          </a:p>
        </p:txBody>
      </p:sp>
      <p:pic>
        <p:nvPicPr>
          <p:cNvPr id="3" name="Picture 2" descr="A picture containing text, outdoor, sign, ceramic ware&#10;&#10;Description automatically generated">
            <a:extLst>
              <a:ext uri="{FF2B5EF4-FFF2-40B4-BE49-F238E27FC236}">
                <a16:creationId xmlns:a16="http://schemas.microsoft.com/office/drawing/2014/main" id="{D549654D-D593-9E14-E4B4-404E9BF7463E}"/>
              </a:ext>
            </a:extLst>
          </p:cNvPr>
          <p:cNvPicPr>
            <a:picLocks noChangeAspect="1"/>
          </p:cNvPicPr>
          <p:nvPr/>
        </p:nvPicPr>
        <p:blipFill>
          <a:blip r:embed="rId2"/>
          <a:stretch>
            <a:fillRect/>
          </a:stretch>
        </p:blipFill>
        <p:spPr>
          <a:xfrm>
            <a:off x="274000" y="1190343"/>
            <a:ext cx="1516700" cy="1485748"/>
          </a:xfrm>
          <a:prstGeom prst="rect">
            <a:avLst/>
          </a:prstGeom>
        </p:spPr>
      </p:pic>
    </p:spTree>
    <p:extLst>
      <p:ext uri="{BB962C8B-B14F-4D97-AF65-F5344CB8AC3E}">
        <p14:creationId xmlns:p14="http://schemas.microsoft.com/office/powerpoint/2010/main" val="311154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sp>
        <p:nvSpPr>
          <p:cNvPr id="6" name="Text Placeholder 1">
            <a:extLst>
              <a:ext uri="{FF2B5EF4-FFF2-40B4-BE49-F238E27FC236}">
                <a16:creationId xmlns:a16="http://schemas.microsoft.com/office/drawing/2014/main" id="{B24C8429-1E4B-548D-1961-A62C70DB2C40}"/>
              </a:ext>
            </a:extLst>
          </p:cNvPr>
          <p:cNvSpPr txBox="1">
            <a:spLocks/>
          </p:cNvSpPr>
          <p:nvPr/>
        </p:nvSpPr>
        <p:spPr>
          <a:xfrm>
            <a:off x="1219200" y="1962493"/>
            <a:ext cx="10972800" cy="1645695"/>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Step 6: Ensure your account is associated with an Entity*. If you have not been added to an entity group prior to activating your account, upon login, the homepage appear like the following: </a:t>
            </a:r>
          </a:p>
        </p:txBody>
      </p:sp>
      <p:pic>
        <p:nvPicPr>
          <p:cNvPr id="7" name="Picture 6">
            <a:extLst>
              <a:ext uri="{FF2B5EF4-FFF2-40B4-BE49-F238E27FC236}">
                <a16:creationId xmlns:a16="http://schemas.microsoft.com/office/drawing/2014/main" id="{0EA6914A-C63C-0705-ACB0-6D97D98DE683}"/>
              </a:ext>
            </a:extLst>
          </p:cNvPr>
          <p:cNvPicPr>
            <a:picLocks noChangeAspect="1"/>
          </p:cNvPicPr>
          <p:nvPr/>
        </p:nvPicPr>
        <p:blipFill>
          <a:blip r:embed="rId2"/>
          <a:srcRect b="6486"/>
          <a:stretch/>
        </p:blipFill>
        <p:spPr>
          <a:xfrm>
            <a:off x="2053087" y="3161553"/>
            <a:ext cx="9010651" cy="2573646"/>
          </a:xfrm>
          <a:prstGeom prst="rect">
            <a:avLst/>
          </a:prstGeom>
          <a:ln>
            <a:solidFill>
              <a:schemeClr val="accent4"/>
            </a:solidFill>
          </a:ln>
        </p:spPr>
      </p:pic>
      <p:sp>
        <p:nvSpPr>
          <p:cNvPr id="9" name="TextBox 8">
            <a:extLst>
              <a:ext uri="{FF2B5EF4-FFF2-40B4-BE49-F238E27FC236}">
                <a16:creationId xmlns:a16="http://schemas.microsoft.com/office/drawing/2014/main" id="{7EBF287A-1BF0-86DD-1CAD-BD64DD5FD95A}"/>
              </a:ext>
            </a:extLst>
          </p:cNvPr>
          <p:cNvSpPr txBox="1"/>
          <p:nvPr/>
        </p:nvSpPr>
        <p:spPr>
          <a:xfrm>
            <a:off x="304082" y="3429000"/>
            <a:ext cx="1332061" cy="3009122"/>
          </a:xfrm>
          <a:prstGeom prst="rect">
            <a:avLst/>
          </a:prstGeom>
          <a:solidFill>
            <a:schemeClr val="accent1">
              <a:lumMod val="75000"/>
            </a:schemeClr>
          </a:solidFill>
        </p:spPr>
        <p:txBody>
          <a:bodyPr vert="horz" wrap="square" lIns="0" tIns="0" rIns="0" bIns="0" rtlCol="0" anchor="t" anchorCtr="0">
            <a:noAutofit/>
          </a:bodyPr>
          <a:lstStyle/>
          <a:p>
            <a:pPr marR="0" lvl="0" defTabSz="914377" rtl="0" eaLnBrk="1" fontAlgn="auto" latinLnBrk="0" hangingPunct="1">
              <a:lnSpc>
                <a:spcPct val="120000"/>
              </a:lnSpc>
              <a:spcBef>
                <a:spcPts val="0"/>
              </a:spcBef>
              <a:spcAft>
                <a:spcPts val="0"/>
              </a:spcAft>
              <a:buClr>
                <a:schemeClr val="bg1"/>
              </a:buClr>
              <a:buSzTx/>
              <a:tabLst/>
              <a:defRPr/>
            </a:pPr>
            <a:r>
              <a:rPr kumimoji="0" lang="en-US" sz="1200" b="1" i="1" u="none" strike="noStrike" kern="900" cap="none" spc="0" normalizeH="0" baseline="0" noProof="0" dirty="0">
                <a:ln>
                  <a:noFill/>
                </a:ln>
                <a:solidFill>
                  <a:schemeClr val="bg1"/>
                </a:solidFill>
                <a:effectLst/>
                <a:uLnTx/>
                <a:uFillTx/>
                <a:latin typeface="Aptos" panose="020B0004020202020204" pitchFamily="34" charset="0"/>
                <a:ea typeface="+mn-ea"/>
                <a:cs typeface="+mn-cs"/>
              </a:rPr>
              <a:t>*Entities</a:t>
            </a:r>
            <a:r>
              <a:rPr kumimoji="0" lang="en-US" sz="1200" b="0" i="1" u="none" strike="noStrike" kern="900" cap="none" spc="0" normalizeH="0" baseline="0" noProof="0" dirty="0">
                <a:ln>
                  <a:noFill/>
                </a:ln>
                <a:solidFill>
                  <a:schemeClr val="bg1"/>
                </a:solidFill>
                <a:effectLst/>
                <a:uLnTx/>
                <a:uFillTx/>
                <a:latin typeface="Aptos" panose="020B0004020202020204" pitchFamily="34" charset="0"/>
                <a:ea typeface="+mn-ea"/>
                <a:cs typeface="+mn-cs"/>
              </a:rPr>
              <a:t> are the parent account that external user can be linked under. CARDS has the following entity types: </a:t>
            </a:r>
          </a:p>
          <a:p>
            <a:pPr marL="342900" marR="0" lvl="0" indent="-342900" defTabSz="914377" rtl="0" eaLnBrk="1" fontAlgn="auto" latinLnBrk="0" hangingPunct="1">
              <a:lnSpc>
                <a:spcPct val="120000"/>
              </a:lnSpc>
              <a:spcBef>
                <a:spcPts val="0"/>
              </a:spcBef>
              <a:spcAft>
                <a:spcPts val="0"/>
              </a:spcAft>
              <a:buClr>
                <a:schemeClr val="bg1"/>
              </a:buClr>
              <a:buSzTx/>
              <a:buFont typeface="+mj-lt"/>
              <a:buAutoNum type="arabicPeriod"/>
              <a:tabLst/>
              <a:defRPr/>
            </a:pPr>
            <a:r>
              <a:rPr lang="en-US" sz="1200" i="1" kern="900" dirty="0">
                <a:solidFill>
                  <a:schemeClr val="bg1"/>
                </a:solidFill>
                <a:latin typeface="Aptos" panose="020B0004020202020204" pitchFamily="34" charset="0"/>
              </a:rPr>
              <a:t>Insurer </a:t>
            </a:r>
          </a:p>
          <a:p>
            <a:pPr marL="342900" marR="0" lvl="0" indent="-342900" defTabSz="914377" rtl="0" eaLnBrk="1" fontAlgn="auto" latinLnBrk="0" hangingPunct="1">
              <a:lnSpc>
                <a:spcPct val="120000"/>
              </a:lnSpc>
              <a:spcBef>
                <a:spcPts val="0"/>
              </a:spcBef>
              <a:spcAft>
                <a:spcPts val="0"/>
              </a:spcAft>
              <a:buClr>
                <a:schemeClr val="bg1"/>
              </a:buClr>
              <a:buSzTx/>
              <a:buFont typeface="+mj-lt"/>
              <a:buAutoNum type="arabicPeriod"/>
              <a:tabLst/>
              <a:defRPr/>
            </a:pPr>
            <a:r>
              <a:rPr lang="en-US" sz="1200" i="1" kern="900" dirty="0">
                <a:solidFill>
                  <a:schemeClr val="bg1"/>
                </a:solidFill>
                <a:latin typeface="Aptos" panose="020B0004020202020204" pitchFamily="34" charset="0"/>
              </a:rPr>
              <a:t>Third Party Administrator</a:t>
            </a:r>
          </a:p>
          <a:p>
            <a:pPr marL="342900" marR="0" lvl="0" indent="-342900" defTabSz="914377" rtl="0" eaLnBrk="1" fontAlgn="auto" latinLnBrk="0" hangingPunct="1">
              <a:lnSpc>
                <a:spcPct val="120000"/>
              </a:lnSpc>
              <a:spcBef>
                <a:spcPts val="0"/>
              </a:spcBef>
              <a:spcAft>
                <a:spcPts val="0"/>
              </a:spcAft>
              <a:buClr>
                <a:schemeClr val="bg1"/>
              </a:buClr>
              <a:buSzTx/>
              <a:buFont typeface="+mj-lt"/>
              <a:buAutoNum type="arabicPeriod"/>
              <a:tabLst/>
              <a:defRPr/>
            </a:pPr>
            <a:r>
              <a:rPr lang="en-US" sz="1200" i="1" kern="900" dirty="0">
                <a:solidFill>
                  <a:schemeClr val="bg1"/>
                </a:solidFill>
                <a:latin typeface="Aptos" panose="020B0004020202020204" pitchFamily="34" charset="0"/>
              </a:rPr>
              <a:t>Clinical Practitioner</a:t>
            </a:r>
          </a:p>
          <a:p>
            <a:pPr marL="342900" marR="0" lvl="0" indent="-342900" defTabSz="914377" rtl="0" eaLnBrk="1" fontAlgn="auto" latinLnBrk="0" hangingPunct="1">
              <a:lnSpc>
                <a:spcPct val="120000"/>
              </a:lnSpc>
              <a:spcBef>
                <a:spcPts val="0"/>
              </a:spcBef>
              <a:spcAft>
                <a:spcPts val="0"/>
              </a:spcAft>
              <a:buClr>
                <a:schemeClr val="bg1"/>
              </a:buClr>
              <a:buSzTx/>
              <a:buFont typeface="+mj-lt"/>
              <a:buAutoNum type="arabicPeriod"/>
              <a:tabLst/>
              <a:defRPr/>
            </a:pPr>
            <a:r>
              <a:rPr lang="en-US" sz="1200" i="1" kern="900" dirty="0">
                <a:solidFill>
                  <a:schemeClr val="bg1"/>
                </a:solidFill>
                <a:latin typeface="Aptos" panose="020B0004020202020204" pitchFamily="34" charset="0"/>
              </a:rPr>
              <a:t>Law Firm </a:t>
            </a:r>
            <a:endParaRPr kumimoji="0" lang="en-US" sz="1200" b="0" i="1" u="none" strike="noStrike" kern="900" cap="none" spc="0" normalizeH="0" baseline="0" noProof="0" dirty="0">
              <a:ln>
                <a:noFill/>
              </a:ln>
              <a:solidFill>
                <a:schemeClr val="bg1"/>
              </a:solidFill>
              <a:effectLst/>
              <a:uLnTx/>
              <a:uFillTx/>
              <a:latin typeface="Aptos" panose="020B0004020202020204" pitchFamily="34" charset="0"/>
              <a:ea typeface="+mn-ea"/>
              <a:cs typeface="+mn-cs"/>
            </a:endParaRPr>
          </a:p>
        </p:txBody>
      </p:sp>
      <p:sp>
        <p:nvSpPr>
          <p:cNvPr id="10" name="Text Placeholder 1">
            <a:extLst>
              <a:ext uri="{FF2B5EF4-FFF2-40B4-BE49-F238E27FC236}">
                <a16:creationId xmlns:a16="http://schemas.microsoft.com/office/drawing/2014/main" id="{715674B5-C238-F03E-BAFA-BF58939CFEB5}"/>
              </a:ext>
            </a:extLst>
          </p:cNvPr>
          <p:cNvSpPr txBox="1">
            <a:spLocks/>
          </p:cNvSpPr>
          <p:nvPr/>
        </p:nvSpPr>
        <p:spPr>
          <a:xfrm>
            <a:off x="2053087" y="5924980"/>
            <a:ext cx="9305026" cy="1141320"/>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Aptos" panose="020B0004020202020204" pitchFamily="34" charset="0"/>
              </a:rPr>
              <a:t>Reach out to the account administrator of the entity you wish to join to be added to the group. The </a:t>
            </a:r>
            <a:r>
              <a:rPr lang="en-US" sz="1400" b="1" dirty="0">
                <a:latin typeface="Aptos" panose="020B0004020202020204" pitchFamily="34" charset="0"/>
              </a:rPr>
              <a:t>External Users </a:t>
            </a:r>
            <a:r>
              <a:rPr lang="en-US" sz="1400" dirty="0">
                <a:latin typeface="Aptos" panose="020B0004020202020204" pitchFamily="34" charset="0"/>
              </a:rPr>
              <a:t>module will review adding users and setting permissions for each user. If you are the administrator of the account and have not been added to the entity group, reach out to WCS (</a:t>
            </a:r>
            <a:r>
              <a:rPr lang="en-US" sz="1400" b="0" i="0" dirty="0">
                <a:effectLst/>
                <a:latin typeface="Calibri" panose="020F0502020204030204" pitchFamily="34" charset="0"/>
              </a:rPr>
              <a:t>CARDS@dir.nv.gov or call 702-486-9080) </a:t>
            </a:r>
            <a:r>
              <a:rPr lang="en-US" sz="1400" dirty="0">
                <a:latin typeface="Aptos" panose="020B0004020202020204" pitchFamily="34" charset="0"/>
              </a:rPr>
              <a:t>to be added to your entity</a:t>
            </a:r>
          </a:p>
        </p:txBody>
      </p:sp>
    </p:spTree>
    <p:extLst>
      <p:ext uri="{BB962C8B-B14F-4D97-AF65-F5344CB8AC3E}">
        <p14:creationId xmlns:p14="http://schemas.microsoft.com/office/powerpoint/2010/main" val="188682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sp>
        <p:nvSpPr>
          <p:cNvPr id="3" name="Text Placeholder 1">
            <a:extLst>
              <a:ext uri="{FF2B5EF4-FFF2-40B4-BE49-F238E27FC236}">
                <a16:creationId xmlns:a16="http://schemas.microsoft.com/office/drawing/2014/main" id="{70FD79F7-547C-7DB3-6CFE-1E94591DA54D}"/>
              </a:ext>
            </a:extLst>
          </p:cNvPr>
          <p:cNvSpPr txBox="1">
            <a:spLocks/>
          </p:cNvSpPr>
          <p:nvPr/>
        </p:nvSpPr>
        <p:spPr>
          <a:xfrm>
            <a:off x="1336964" y="1948241"/>
            <a:ext cx="10972800" cy="5663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Once you are associated with an entity, the homepage will look as follows: </a:t>
            </a:r>
          </a:p>
        </p:txBody>
      </p:sp>
      <p:sp>
        <p:nvSpPr>
          <p:cNvPr id="13" name="Text Placeholder 1">
            <a:extLst>
              <a:ext uri="{FF2B5EF4-FFF2-40B4-BE49-F238E27FC236}">
                <a16:creationId xmlns:a16="http://schemas.microsoft.com/office/drawing/2014/main" id="{C41CF5B0-8136-9E91-BDA2-11BD9FDF4EAA}"/>
              </a:ext>
            </a:extLst>
          </p:cNvPr>
          <p:cNvSpPr txBox="1">
            <a:spLocks/>
          </p:cNvSpPr>
          <p:nvPr/>
        </p:nvSpPr>
        <p:spPr>
          <a:xfrm>
            <a:off x="1598221" y="6065368"/>
            <a:ext cx="9859771" cy="566309"/>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ptos" panose="020B0004020202020204" pitchFamily="34" charset="0"/>
              </a:rPr>
              <a:t>Depending on the type of entity you are related to (Insurer, TPA, Clinical Practitioner, Law Firm), the homepage will vary with what features are displayed. The </a:t>
            </a:r>
            <a:r>
              <a:rPr lang="en-US" b="1" dirty="0">
                <a:latin typeface="Aptos" panose="020B0004020202020204" pitchFamily="34" charset="0"/>
              </a:rPr>
              <a:t>External Users </a:t>
            </a:r>
            <a:r>
              <a:rPr lang="en-US" dirty="0">
                <a:latin typeface="Aptos" panose="020B0004020202020204" pitchFamily="34" charset="0"/>
              </a:rPr>
              <a:t>module will review some of these differences.</a:t>
            </a:r>
          </a:p>
        </p:txBody>
      </p:sp>
      <p:pic>
        <p:nvPicPr>
          <p:cNvPr id="5" name="Picture 4">
            <a:extLst>
              <a:ext uri="{FF2B5EF4-FFF2-40B4-BE49-F238E27FC236}">
                <a16:creationId xmlns:a16="http://schemas.microsoft.com/office/drawing/2014/main" id="{AF20BD16-ED0F-2FB2-D0F6-5CED372CF151}"/>
              </a:ext>
            </a:extLst>
          </p:cNvPr>
          <p:cNvPicPr>
            <a:picLocks noChangeAspect="1"/>
          </p:cNvPicPr>
          <p:nvPr/>
        </p:nvPicPr>
        <p:blipFill>
          <a:blip r:embed="rId2"/>
          <a:stretch>
            <a:fillRect/>
          </a:stretch>
        </p:blipFill>
        <p:spPr>
          <a:xfrm>
            <a:off x="2740261" y="2473368"/>
            <a:ext cx="7448768" cy="3450415"/>
          </a:xfrm>
          <a:prstGeom prst="rect">
            <a:avLst/>
          </a:prstGeom>
        </p:spPr>
      </p:pic>
    </p:spTree>
    <p:extLst>
      <p:ext uri="{BB962C8B-B14F-4D97-AF65-F5344CB8AC3E}">
        <p14:creationId xmlns:p14="http://schemas.microsoft.com/office/powerpoint/2010/main" val="204038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E793BE8-D01C-97B8-79B8-D2308A5BA029}"/>
              </a:ext>
            </a:extLst>
          </p:cNvPr>
          <p:cNvPicPr>
            <a:picLocks noChangeAspect="1"/>
          </p:cNvPicPr>
          <p:nvPr/>
        </p:nvPicPr>
        <p:blipFill>
          <a:blip r:embed="rId2"/>
          <a:stretch>
            <a:fillRect/>
          </a:stretch>
        </p:blipFill>
        <p:spPr>
          <a:xfrm>
            <a:off x="2481943" y="2784213"/>
            <a:ext cx="8416212" cy="3898554"/>
          </a:xfrm>
          <a:prstGeom prst="rect">
            <a:avLst/>
          </a:prstGeom>
        </p:spPr>
      </p:pic>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sp>
        <p:nvSpPr>
          <p:cNvPr id="4" name="Text Placeholder 1">
            <a:extLst>
              <a:ext uri="{FF2B5EF4-FFF2-40B4-BE49-F238E27FC236}">
                <a16:creationId xmlns:a16="http://schemas.microsoft.com/office/drawing/2014/main" id="{732EB26B-72D6-347D-7017-E6AFD876B598}"/>
              </a:ext>
            </a:extLst>
          </p:cNvPr>
          <p:cNvSpPr txBox="1">
            <a:spLocks/>
          </p:cNvSpPr>
          <p:nvPr/>
        </p:nvSpPr>
        <p:spPr>
          <a:xfrm>
            <a:off x="2000559" y="1948241"/>
            <a:ext cx="8686517" cy="5663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This function is always visible on the menu bar, but only available to authenticated users.</a:t>
            </a:r>
          </a:p>
        </p:txBody>
      </p:sp>
      <p:pic>
        <p:nvPicPr>
          <p:cNvPr id="6" name="Picture 5">
            <a:extLst>
              <a:ext uri="{FF2B5EF4-FFF2-40B4-BE49-F238E27FC236}">
                <a16:creationId xmlns:a16="http://schemas.microsoft.com/office/drawing/2014/main" id="{2853D63D-473F-032E-F100-826AFCA67D91}"/>
              </a:ext>
            </a:extLst>
          </p:cNvPr>
          <p:cNvPicPr>
            <a:picLocks noChangeAspect="1"/>
          </p:cNvPicPr>
          <p:nvPr/>
        </p:nvPicPr>
        <p:blipFill>
          <a:blip r:embed="rId3"/>
          <a:srcRect l="84774" t="9850"/>
          <a:stretch/>
        </p:blipFill>
        <p:spPr>
          <a:xfrm>
            <a:off x="6652484" y="4051888"/>
            <a:ext cx="1999810" cy="634481"/>
          </a:xfrm>
          <a:prstGeom prst="rect">
            <a:avLst/>
          </a:prstGeom>
          <a:ln w="28575">
            <a:solidFill>
              <a:srgbClr val="00B0F0"/>
            </a:solidFill>
          </a:ln>
        </p:spPr>
      </p:pic>
      <p:cxnSp>
        <p:nvCxnSpPr>
          <p:cNvPr id="12" name="Straight Connector 11">
            <a:extLst>
              <a:ext uri="{FF2B5EF4-FFF2-40B4-BE49-F238E27FC236}">
                <a16:creationId xmlns:a16="http://schemas.microsoft.com/office/drawing/2014/main" id="{3D912FD8-1622-3398-FB74-28D3FECE8542}"/>
              </a:ext>
            </a:extLst>
          </p:cNvPr>
          <p:cNvCxnSpPr>
            <a:cxnSpLocks/>
            <a:endCxn id="6" idx="0"/>
          </p:cNvCxnSpPr>
          <p:nvPr/>
        </p:nvCxnSpPr>
        <p:spPr>
          <a:xfrm>
            <a:off x="6543869" y="3429000"/>
            <a:ext cx="1108520" cy="622888"/>
          </a:xfrm>
          <a:prstGeom prst="line">
            <a:avLst/>
          </a:prstGeom>
          <a:ln w="19050">
            <a:solidFill>
              <a:srgbClr val="00B0F0"/>
            </a:solidFill>
          </a:ln>
        </p:spPr>
        <p:style>
          <a:lnRef idx="1">
            <a:schemeClr val="accent6"/>
          </a:lnRef>
          <a:fillRef idx="0">
            <a:schemeClr val="accent6"/>
          </a:fillRef>
          <a:effectRef idx="0">
            <a:schemeClr val="accent6"/>
          </a:effectRef>
          <a:fontRef idx="minor">
            <a:schemeClr val="tx1"/>
          </a:fontRef>
        </p:style>
      </p:cxnSp>
      <p:sp>
        <p:nvSpPr>
          <p:cNvPr id="14" name="Oval 13">
            <a:extLst>
              <a:ext uri="{FF2B5EF4-FFF2-40B4-BE49-F238E27FC236}">
                <a16:creationId xmlns:a16="http://schemas.microsoft.com/office/drawing/2014/main" id="{7A66C602-B15B-0EF6-9DD3-B98F689BF8AF}"/>
              </a:ext>
            </a:extLst>
          </p:cNvPr>
          <p:cNvSpPr/>
          <p:nvPr/>
        </p:nvSpPr>
        <p:spPr>
          <a:xfrm>
            <a:off x="5648131" y="3032270"/>
            <a:ext cx="895738" cy="45024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45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sp>
        <p:nvSpPr>
          <p:cNvPr id="3" name="Text Placeholder 1">
            <a:extLst>
              <a:ext uri="{FF2B5EF4-FFF2-40B4-BE49-F238E27FC236}">
                <a16:creationId xmlns:a16="http://schemas.microsoft.com/office/drawing/2014/main" id="{C9980CE7-0F7C-0516-70B7-03F2926576F4}"/>
              </a:ext>
            </a:extLst>
          </p:cNvPr>
          <p:cNvSpPr txBox="1">
            <a:spLocks/>
          </p:cNvSpPr>
          <p:nvPr/>
        </p:nvSpPr>
        <p:spPr>
          <a:xfrm>
            <a:off x="1474986" y="2161733"/>
            <a:ext cx="4948335" cy="5663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Resetting your password</a:t>
            </a:r>
          </a:p>
        </p:txBody>
      </p:sp>
      <p:pic>
        <p:nvPicPr>
          <p:cNvPr id="7" name="Picture 6">
            <a:extLst>
              <a:ext uri="{FF2B5EF4-FFF2-40B4-BE49-F238E27FC236}">
                <a16:creationId xmlns:a16="http://schemas.microsoft.com/office/drawing/2014/main" id="{A239D2AD-7558-179E-E264-F8B2C18FE3C7}"/>
              </a:ext>
            </a:extLst>
          </p:cNvPr>
          <p:cNvPicPr>
            <a:picLocks noChangeAspect="1"/>
          </p:cNvPicPr>
          <p:nvPr/>
        </p:nvPicPr>
        <p:blipFill>
          <a:blip r:embed="rId2"/>
          <a:stretch>
            <a:fillRect/>
          </a:stretch>
        </p:blipFill>
        <p:spPr>
          <a:xfrm>
            <a:off x="2108567" y="2844263"/>
            <a:ext cx="9458787" cy="3780472"/>
          </a:xfrm>
          <a:prstGeom prst="rect">
            <a:avLst/>
          </a:prstGeom>
          <a:ln>
            <a:solidFill>
              <a:schemeClr val="accent4"/>
            </a:solidFill>
          </a:ln>
        </p:spPr>
      </p:pic>
    </p:spTree>
    <p:extLst>
      <p:ext uri="{BB962C8B-B14F-4D97-AF65-F5344CB8AC3E}">
        <p14:creationId xmlns:p14="http://schemas.microsoft.com/office/powerpoint/2010/main" val="3043584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300 W Sahara Ave, Las Vegas, NV 89102 - Office for Lease | LoopNet.com">
            <a:extLst>
              <a:ext uri="{FF2B5EF4-FFF2-40B4-BE49-F238E27FC236}">
                <a16:creationId xmlns:a16="http://schemas.microsoft.com/office/drawing/2014/main" id="{D5386381-AD7D-29F5-2E25-4097D7D979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 r="20773" b="12413"/>
          <a:stretch/>
        </p:blipFill>
        <p:spPr bwMode="auto">
          <a:xfrm>
            <a:off x="5129631" y="192558"/>
            <a:ext cx="6802229" cy="643093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2D0C16B9-07F4-A19A-F34F-376BB2044345}"/>
              </a:ext>
            </a:extLst>
          </p:cNvPr>
          <p:cNvSpPr txBox="1">
            <a:spLocks/>
          </p:cNvSpPr>
          <p:nvPr/>
        </p:nvSpPr>
        <p:spPr>
          <a:xfrm>
            <a:off x="473037" y="613648"/>
            <a:ext cx="5789408" cy="1225594"/>
          </a:xfrm>
          <a:prstGeom prst="rect">
            <a:avLst/>
          </a:prstGeom>
        </p:spPr>
        <p:txBody>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5400" dirty="0">
                <a:latin typeface="Aptos" panose="020B0004020202020204" pitchFamily="34" charset="0"/>
              </a:rPr>
              <a:t>USER TYPES</a:t>
            </a:r>
          </a:p>
        </p:txBody>
      </p:sp>
      <p:pic>
        <p:nvPicPr>
          <p:cNvPr id="8" name="Picture 7"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75" y="3568921"/>
            <a:ext cx="2761274" cy="2761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57F48021-ABF3-425C-EE38-39075CA542F8}"/>
              </a:ext>
            </a:extLst>
          </p:cNvPr>
          <p:cNvSpPr txBox="1">
            <a:spLocks/>
          </p:cNvSpPr>
          <p:nvPr/>
        </p:nvSpPr>
        <p:spPr>
          <a:xfrm>
            <a:off x="582348" y="1725793"/>
            <a:ext cx="3616427" cy="830796"/>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latin typeface="Aptos" panose="020B0004020202020204" pitchFamily="34" charset="0"/>
              </a:rPr>
              <a:t>EXTERNAL USER TYPES IN THE CARDS APPLICATION</a:t>
            </a:r>
          </a:p>
        </p:txBody>
      </p:sp>
    </p:spTree>
    <p:extLst>
      <p:ext uri="{BB962C8B-B14F-4D97-AF65-F5344CB8AC3E}">
        <p14:creationId xmlns:p14="http://schemas.microsoft.com/office/powerpoint/2010/main" val="88732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USER TYPES</a:t>
            </a:r>
          </a:p>
        </p:txBody>
      </p:sp>
      <p:sp>
        <p:nvSpPr>
          <p:cNvPr id="5" name="Text Placeholder 2">
            <a:extLst>
              <a:ext uri="{FF2B5EF4-FFF2-40B4-BE49-F238E27FC236}">
                <a16:creationId xmlns:a16="http://schemas.microsoft.com/office/drawing/2014/main" id="{7C9FFAE2-230F-2222-7A94-90A809D321D4}"/>
              </a:ext>
            </a:extLst>
          </p:cNvPr>
          <p:cNvSpPr txBox="1">
            <a:spLocks/>
          </p:cNvSpPr>
          <p:nvPr/>
        </p:nvSpPr>
        <p:spPr>
          <a:xfrm>
            <a:off x="1360891" y="1396134"/>
            <a:ext cx="5477069" cy="519848"/>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EXTERNAL USER TYPES IN THE CARDS APPLICATION</a:t>
            </a:r>
          </a:p>
        </p:txBody>
      </p:sp>
      <p:sp>
        <p:nvSpPr>
          <p:cNvPr id="6" name="Text Placeholder 1">
            <a:extLst>
              <a:ext uri="{FF2B5EF4-FFF2-40B4-BE49-F238E27FC236}">
                <a16:creationId xmlns:a16="http://schemas.microsoft.com/office/drawing/2014/main" id="{DF55BD31-1F23-D436-FE17-8E6CA33C5FC4}"/>
              </a:ext>
            </a:extLst>
          </p:cNvPr>
          <p:cNvSpPr txBox="1">
            <a:spLocks/>
          </p:cNvSpPr>
          <p:nvPr/>
        </p:nvSpPr>
        <p:spPr>
          <a:xfrm>
            <a:off x="1360891" y="2332653"/>
            <a:ext cx="10414341" cy="3872204"/>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solidFill>
                  <a:srgbClr val="FF0000"/>
                </a:solidFill>
                <a:latin typeface="Aptos" panose="020B0004020202020204" pitchFamily="34" charset="0"/>
              </a:rPr>
              <a:t>Insurers: </a:t>
            </a:r>
            <a:r>
              <a:rPr lang="en-US" sz="1400" dirty="0">
                <a:latin typeface="Aptos" panose="020B0004020202020204" pitchFamily="34" charset="0"/>
              </a:rPr>
              <a:t>Already included as users in the CARDS application. Insurer users will be associated with at lease one Insurer entity and have may have a relationship to TPAs.</a:t>
            </a:r>
          </a:p>
          <a:p>
            <a:r>
              <a:rPr lang="en-US" dirty="0">
                <a:solidFill>
                  <a:srgbClr val="FF0000"/>
                </a:solidFill>
                <a:latin typeface="Aptos" panose="020B0004020202020204" pitchFamily="34" charset="0"/>
              </a:rPr>
              <a:t>Third Party Administrators (TPAs): </a:t>
            </a:r>
            <a:r>
              <a:rPr lang="en-US" sz="1400" dirty="0">
                <a:latin typeface="Aptos" panose="020B0004020202020204" pitchFamily="34" charset="0"/>
              </a:rPr>
              <a:t>Already included as users in the CARDS application. TPA users will be associated to their TPA entity and can be granted permissions to perform actions on behalf of an Insurer. </a:t>
            </a:r>
          </a:p>
          <a:p>
            <a:r>
              <a:rPr lang="en-US" dirty="0">
                <a:solidFill>
                  <a:srgbClr val="FF0000"/>
                </a:solidFill>
                <a:latin typeface="Aptos" panose="020B0004020202020204" pitchFamily="34" charset="0"/>
              </a:rPr>
              <a:t>Attorneys: </a:t>
            </a:r>
            <a:r>
              <a:rPr lang="en-US" sz="1400" dirty="0">
                <a:latin typeface="Aptos" panose="020B0004020202020204" pitchFamily="34" charset="0"/>
              </a:rPr>
              <a:t>New user type in the CARDS system. Attorneys are associated  with a Law Firm entity, submitting forms on behalf of injured workers.</a:t>
            </a:r>
          </a:p>
          <a:p>
            <a:r>
              <a:rPr lang="en-US" dirty="0">
                <a:solidFill>
                  <a:srgbClr val="FF0000"/>
                </a:solidFill>
                <a:latin typeface="Aptos" panose="020B0004020202020204" pitchFamily="34" charset="0"/>
              </a:rPr>
              <a:t>Clinical Practitioners: </a:t>
            </a:r>
            <a:r>
              <a:rPr lang="en-US" sz="1400" dirty="0">
                <a:latin typeface="Aptos" panose="020B0004020202020204" pitchFamily="34" charset="0"/>
              </a:rPr>
              <a:t>New user type in the CARDS system. Their entity will be the Clinical Practitioner Profile, they will be set up as admins and can have a few additional authenticated users on their account. Clinical practitioners will primarily use CARDS to submit evaluation forms for injured workers.</a:t>
            </a:r>
          </a:p>
        </p:txBody>
      </p:sp>
      <p:sp>
        <p:nvSpPr>
          <p:cNvPr id="9" name="Arrow: Right 8">
            <a:extLst>
              <a:ext uri="{FF2B5EF4-FFF2-40B4-BE49-F238E27FC236}">
                <a16:creationId xmlns:a16="http://schemas.microsoft.com/office/drawing/2014/main" id="{F07A36DC-3A7A-B950-DC59-9504D0F4BC9D}"/>
              </a:ext>
            </a:extLst>
          </p:cNvPr>
          <p:cNvSpPr/>
          <p:nvPr/>
        </p:nvSpPr>
        <p:spPr>
          <a:xfrm>
            <a:off x="167949" y="4776653"/>
            <a:ext cx="1085462" cy="107363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547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CLINICAL PRACTITIONER HOMEPAGE</a:t>
            </a:r>
          </a:p>
        </p:txBody>
      </p:sp>
      <p:sp>
        <p:nvSpPr>
          <p:cNvPr id="5" name="Text Placeholder 2">
            <a:extLst>
              <a:ext uri="{FF2B5EF4-FFF2-40B4-BE49-F238E27FC236}">
                <a16:creationId xmlns:a16="http://schemas.microsoft.com/office/drawing/2014/main" id="{7C9FFAE2-230F-2222-7A94-90A809D321D4}"/>
              </a:ext>
            </a:extLst>
          </p:cNvPr>
          <p:cNvSpPr txBox="1">
            <a:spLocks/>
          </p:cNvSpPr>
          <p:nvPr/>
        </p:nvSpPr>
        <p:spPr>
          <a:xfrm>
            <a:off x="1360891" y="1396134"/>
            <a:ext cx="5477069" cy="519848"/>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EXTERNAL USER TYPES IN THE CARDS APPLICATION</a:t>
            </a:r>
          </a:p>
        </p:txBody>
      </p:sp>
      <p:pic>
        <p:nvPicPr>
          <p:cNvPr id="10" name="Picture 9">
            <a:extLst>
              <a:ext uri="{FF2B5EF4-FFF2-40B4-BE49-F238E27FC236}">
                <a16:creationId xmlns:a16="http://schemas.microsoft.com/office/drawing/2014/main" id="{DC3BCDA1-CA75-2252-C5E1-243AC3428C18}"/>
              </a:ext>
            </a:extLst>
          </p:cNvPr>
          <p:cNvPicPr>
            <a:picLocks noChangeAspect="1"/>
          </p:cNvPicPr>
          <p:nvPr/>
        </p:nvPicPr>
        <p:blipFill>
          <a:blip r:embed="rId2"/>
          <a:stretch>
            <a:fillRect/>
          </a:stretch>
        </p:blipFill>
        <p:spPr>
          <a:xfrm>
            <a:off x="1520940" y="2089782"/>
            <a:ext cx="10216794" cy="4634867"/>
          </a:xfrm>
          <a:prstGeom prst="rect">
            <a:avLst/>
          </a:prstGeom>
        </p:spPr>
      </p:pic>
    </p:spTree>
    <p:extLst>
      <p:ext uri="{BB962C8B-B14F-4D97-AF65-F5344CB8AC3E}">
        <p14:creationId xmlns:p14="http://schemas.microsoft.com/office/powerpoint/2010/main" val="4075316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A9DD0701-EDBD-5505-DB4B-FD0E27349F04}"/>
              </a:ext>
            </a:extLst>
          </p:cNvPr>
          <p:cNvSpPr txBox="1">
            <a:spLocks/>
          </p:cNvSpPr>
          <p:nvPr/>
        </p:nvSpPr>
        <p:spPr>
          <a:xfrm>
            <a:off x="1549880" y="1081752"/>
            <a:ext cx="9092240" cy="1687327"/>
          </a:xfrm>
          <a:prstGeom prst="rect">
            <a:avLst/>
          </a:prstGeom>
        </p:spPr>
        <p:txBody>
          <a:bodyPr vert="horz" lIns="109728" tIns="109728" rIns="109728" bIns="91440" rtlCol="0" anchor="ctr"/>
          <a:lstStyle>
            <a:defPPr>
              <a:defRPr lang="en-US"/>
            </a:defPPr>
            <a:lvl1pPr marL="0" algn="l" defTabSz="914400" rtl="0" eaLnBrk="1" latinLnBrk="0" hangingPunct="1">
              <a:defRPr sz="1200" kern="1200" spc="150" baseline="0">
                <a:solidFill>
                  <a:schemeClr val="tx1">
                    <a:lumMod val="75000"/>
                    <a:lumOff val="25000"/>
                  </a:schemeClr>
                </a:solidFill>
                <a:effectLst>
                  <a:outerShdw blurRad="50800" dist="38100" dir="240000" algn="ctr" rotWithShape="0">
                    <a:schemeClr val="tx1">
                      <a:alpha val="43000"/>
                    </a:schemeClr>
                  </a:outerShdw>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a:t>KNOWLEDGE CHECK</a:t>
            </a:r>
            <a:endParaRPr lang="en-US" sz="6600" dirty="0"/>
          </a:p>
        </p:txBody>
      </p:sp>
      <p:pic>
        <p:nvPicPr>
          <p:cNvPr id="5" name="Picture 4" descr="300 pixel state seal">
            <a:extLst>
              <a:ext uri="{FF2B5EF4-FFF2-40B4-BE49-F238E27FC236}">
                <a16:creationId xmlns:a16="http://schemas.microsoft.com/office/drawing/2014/main" id="{9FB595C5-15BF-C07D-F818-4ED531A07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648" y="2769079"/>
            <a:ext cx="2761274" cy="276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175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300 W Sahara Ave, Las Vegas, NV 89102 - Office for Lease | LoopNet.com">
            <a:extLst>
              <a:ext uri="{FF2B5EF4-FFF2-40B4-BE49-F238E27FC236}">
                <a16:creationId xmlns:a16="http://schemas.microsoft.com/office/drawing/2014/main" id="{D5386381-AD7D-29F5-2E25-4097D7D979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 r="20773" b="12413"/>
          <a:stretch/>
        </p:blipFill>
        <p:spPr bwMode="auto">
          <a:xfrm>
            <a:off x="5129631" y="192558"/>
            <a:ext cx="6802229" cy="6430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75" y="3568921"/>
            <a:ext cx="2761274" cy="276127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2">
            <a:extLst>
              <a:ext uri="{FF2B5EF4-FFF2-40B4-BE49-F238E27FC236}">
                <a16:creationId xmlns:a16="http://schemas.microsoft.com/office/drawing/2014/main" id="{87A123C8-EE80-C560-49FB-5B352BE208CB}"/>
              </a:ext>
            </a:extLst>
          </p:cNvPr>
          <p:cNvSpPr txBox="1">
            <a:spLocks/>
          </p:cNvSpPr>
          <p:nvPr/>
        </p:nvSpPr>
        <p:spPr>
          <a:xfrm>
            <a:off x="475861" y="2954071"/>
            <a:ext cx="10123714" cy="1229699"/>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200" dirty="0">
                <a:latin typeface="Aptos" panose="020B0004020202020204" pitchFamily="34" charset="0"/>
              </a:rPr>
              <a:t>ACCESSING CARDS FUNCTIONS BY ROLE</a:t>
            </a:r>
          </a:p>
        </p:txBody>
      </p:sp>
      <p:sp>
        <p:nvSpPr>
          <p:cNvPr id="4" name="Title 3">
            <a:extLst>
              <a:ext uri="{FF2B5EF4-FFF2-40B4-BE49-F238E27FC236}">
                <a16:creationId xmlns:a16="http://schemas.microsoft.com/office/drawing/2014/main" id="{C98E2F00-9B97-6776-999A-EE6C20545E54}"/>
              </a:ext>
            </a:extLst>
          </p:cNvPr>
          <p:cNvSpPr txBox="1">
            <a:spLocks/>
          </p:cNvSpPr>
          <p:nvPr/>
        </p:nvSpPr>
        <p:spPr>
          <a:xfrm>
            <a:off x="475861" y="415510"/>
            <a:ext cx="4450702" cy="2393004"/>
          </a:xfrm>
          <a:prstGeom prst="rect">
            <a:avLst/>
          </a:prstGeom>
        </p:spPr>
        <p:txBody>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dirty="0">
                <a:latin typeface="Aptos" panose="020B0004020202020204" pitchFamily="34" charset="0"/>
              </a:rPr>
              <a:t>User Permissions and the Role of an Account Admin</a:t>
            </a:r>
          </a:p>
        </p:txBody>
      </p:sp>
    </p:spTree>
    <p:extLst>
      <p:ext uri="{BB962C8B-B14F-4D97-AF65-F5344CB8AC3E}">
        <p14:creationId xmlns:p14="http://schemas.microsoft.com/office/powerpoint/2010/main" val="2811833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USER PERMISSIONS</a:t>
            </a:r>
          </a:p>
        </p:txBody>
      </p:sp>
      <p:sp>
        <p:nvSpPr>
          <p:cNvPr id="3" name="Text Placeholder 1">
            <a:extLst>
              <a:ext uri="{FF2B5EF4-FFF2-40B4-BE49-F238E27FC236}">
                <a16:creationId xmlns:a16="http://schemas.microsoft.com/office/drawing/2014/main" id="{389BDF93-8183-C8FC-CAAF-B3518524344F}"/>
              </a:ext>
            </a:extLst>
          </p:cNvPr>
          <p:cNvSpPr txBox="1">
            <a:spLocks/>
          </p:cNvSpPr>
          <p:nvPr/>
        </p:nvSpPr>
        <p:spPr>
          <a:xfrm>
            <a:off x="1457147" y="2188289"/>
            <a:ext cx="10046150" cy="1842547"/>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Each Entity group will have a designated admin user who will be responsible for setting permissions for each user that is added to the group. Admins can only be set up by the internal WCS staff, which will be done when the Entity is added to the CARDS application. </a:t>
            </a:r>
          </a:p>
        </p:txBody>
      </p:sp>
      <p:sp>
        <p:nvSpPr>
          <p:cNvPr id="7" name="Text Placeholder 2">
            <a:extLst>
              <a:ext uri="{FF2B5EF4-FFF2-40B4-BE49-F238E27FC236}">
                <a16:creationId xmlns:a16="http://schemas.microsoft.com/office/drawing/2014/main" id="{EB43D41C-0EFB-2056-6FB2-CD3132D9A733}"/>
              </a:ext>
            </a:extLst>
          </p:cNvPr>
          <p:cNvSpPr txBox="1">
            <a:spLocks/>
          </p:cNvSpPr>
          <p:nvPr/>
        </p:nvSpPr>
        <p:spPr>
          <a:xfrm>
            <a:off x="1457147" y="1512495"/>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600" b="1" i="0" u="none" strike="noStrike" kern="1200" cap="none" spc="150" normalizeH="0" baseline="0" noProof="0" dirty="0">
                <a:ln>
                  <a:noFill/>
                </a:ln>
                <a:effectLst/>
                <a:uLnTx/>
                <a:uFillTx/>
                <a:latin typeface="Aptos" panose="020B0004020202020204" pitchFamily="34" charset="0"/>
                <a:ea typeface="+mn-ea"/>
                <a:cs typeface="+mn-cs"/>
              </a:rPr>
              <a:t>ACCOUNT ADMINS FOR ENTITY GROUPS</a:t>
            </a:r>
          </a:p>
        </p:txBody>
      </p:sp>
      <p:pic>
        <p:nvPicPr>
          <p:cNvPr id="10" name="Picture 9">
            <a:extLst>
              <a:ext uri="{FF2B5EF4-FFF2-40B4-BE49-F238E27FC236}">
                <a16:creationId xmlns:a16="http://schemas.microsoft.com/office/drawing/2014/main" id="{DC3BCDA1-CA75-2252-C5E1-243AC3428C18}"/>
              </a:ext>
            </a:extLst>
          </p:cNvPr>
          <p:cNvPicPr>
            <a:picLocks noChangeAspect="1"/>
          </p:cNvPicPr>
          <p:nvPr/>
        </p:nvPicPr>
        <p:blipFill>
          <a:blip r:embed="rId2"/>
          <a:stretch>
            <a:fillRect/>
          </a:stretch>
        </p:blipFill>
        <p:spPr>
          <a:xfrm>
            <a:off x="5065860" y="3524848"/>
            <a:ext cx="6565804" cy="2978589"/>
          </a:xfrm>
          <a:prstGeom prst="rect">
            <a:avLst/>
          </a:prstGeom>
        </p:spPr>
      </p:pic>
    </p:spTree>
    <p:extLst>
      <p:ext uri="{BB962C8B-B14F-4D97-AF65-F5344CB8AC3E}">
        <p14:creationId xmlns:p14="http://schemas.microsoft.com/office/powerpoint/2010/main" val="2351739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D723A2CD-B14D-EC2E-1AA0-F1DB2AF8BD59}"/>
              </a:ext>
            </a:extLst>
          </p:cNvPr>
          <p:cNvSpPr txBox="1">
            <a:spLocks/>
          </p:cNvSpPr>
          <p:nvPr/>
        </p:nvSpPr>
        <p:spPr>
          <a:xfrm>
            <a:off x="10745396" y="6400800"/>
            <a:ext cx="97987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EF9944-A4F6-4C59-AEBD-678D6480B8EA}" type="slidenum">
              <a:rPr lang="en-US" smtClean="0"/>
              <a:pPr/>
              <a:t>2</a:t>
            </a:fld>
            <a:endParaRPr lang="en-US" dirty="0"/>
          </a:p>
        </p:txBody>
      </p:sp>
      <p:sp>
        <p:nvSpPr>
          <p:cNvPr id="2" name="Title 2">
            <a:extLst>
              <a:ext uri="{FF2B5EF4-FFF2-40B4-BE49-F238E27FC236}">
                <a16:creationId xmlns:a16="http://schemas.microsoft.com/office/drawing/2014/main" id="{7BAA1614-484D-75B6-3515-D87C8D1F8DC0}"/>
              </a:ext>
            </a:extLst>
          </p:cNvPr>
          <p:cNvSpPr txBox="1">
            <a:spLocks/>
          </p:cNvSpPr>
          <p:nvPr/>
        </p:nvSpPr>
        <p:spPr>
          <a:xfrm>
            <a:off x="4364667" y="-13435"/>
            <a:ext cx="5478631" cy="1030360"/>
          </a:xfrm>
          <a:prstGeom prst="rect">
            <a:avLst/>
          </a:prstGeom>
        </p:spPr>
        <p:txBody>
          <a:bodyPr vert="horz" lIns="109728" tIns="109728" rIns="109728" bIns="91440" rtlCol="0" anchor="b">
            <a:normAutofit/>
          </a:bodyPr>
          <a:lstStyle>
            <a:lvl1pPr algn="l" defTabSz="914400" rtl="0" eaLnBrk="1" latinLnBrk="0" hangingPunct="1">
              <a:lnSpc>
                <a:spcPct val="10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4800" dirty="0">
                <a:solidFill>
                  <a:schemeClr val="bg1"/>
                </a:solidFill>
              </a:rPr>
              <a:t>Overview</a:t>
            </a:r>
          </a:p>
        </p:txBody>
      </p:sp>
      <p:sp>
        <p:nvSpPr>
          <p:cNvPr id="3" name="Text Placeholder 3">
            <a:extLst>
              <a:ext uri="{FF2B5EF4-FFF2-40B4-BE49-F238E27FC236}">
                <a16:creationId xmlns:a16="http://schemas.microsoft.com/office/drawing/2014/main" id="{F6FCBF99-8C54-53A7-9407-2ED95C896E84}"/>
              </a:ext>
            </a:extLst>
          </p:cNvPr>
          <p:cNvSpPr txBox="1">
            <a:spLocks/>
          </p:cNvSpPr>
          <p:nvPr/>
        </p:nvSpPr>
        <p:spPr>
          <a:xfrm>
            <a:off x="4396297" y="1541589"/>
            <a:ext cx="2743201" cy="308671"/>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2800" dirty="0"/>
              <a:t>Objectives</a:t>
            </a:r>
          </a:p>
        </p:txBody>
      </p:sp>
      <p:pic>
        <p:nvPicPr>
          <p:cNvPr id="4" name="Picture 3" descr="300 pixel state seal">
            <a:extLst>
              <a:ext uri="{FF2B5EF4-FFF2-40B4-BE49-F238E27FC236}">
                <a16:creationId xmlns:a16="http://schemas.microsoft.com/office/drawing/2014/main" id="{F17E3E55-A45A-6D16-8B92-7D54D785A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36" y="2075367"/>
            <a:ext cx="3135825" cy="3135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7F6A03AE-0F5B-9A7B-1185-09CE95949ED3}"/>
              </a:ext>
            </a:extLst>
          </p:cNvPr>
          <p:cNvSpPr txBox="1">
            <a:spLocks/>
          </p:cNvSpPr>
          <p:nvPr/>
        </p:nvSpPr>
        <p:spPr>
          <a:xfrm>
            <a:off x="5002595" y="2374924"/>
            <a:ext cx="6232740" cy="3211121"/>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2000" dirty="0"/>
              <a:t>At the completion of this course, training participants will be able to register an account, have a general understanding of how to navigate through the application, and learn how to submit an Online Complaint through the CARDS application.</a:t>
            </a:r>
          </a:p>
        </p:txBody>
      </p:sp>
    </p:spTree>
    <p:extLst>
      <p:ext uri="{BB962C8B-B14F-4D97-AF65-F5344CB8AC3E}">
        <p14:creationId xmlns:p14="http://schemas.microsoft.com/office/powerpoint/2010/main" val="2779792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USER PERMISSIONS</a:t>
            </a:r>
          </a:p>
        </p:txBody>
      </p:sp>
      <p:sp>
        <p:nvSpPr>
          <p:cNvPr id="7" name="Text Placeholder 2">
            <a:extLst>
              <a:ext uri="{FF2B5EF4-FFF2-40B4-BE49-F238E27FC236}">
                <a16:creationId xmlns:a16="http://schemas.microsoft.com/office/drawing/2014/main" id="{EB43D41C-0EFB-2056-6FB2-CD3132D9A733}"/>
              </a:ext>
            </a:extLst>
          </p:cNvPr>
          <p:cNvSpPr txBox="1">
            <a:spLocks/>
          </p:cNvSpPr>
          <p:nvPr/>
        </p:nvSpPr>
        <p:spPr>
          <a:xfrm>
            <a:off x="1457147" y="1512495"/>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600" b="1" i="0" u="none" strike="noStrike" kern="1200" cap="none" spc="150" normalizeH="0" baseline="0" noProof="0" dirty="0">
                <a:ln>
                  <a:noFill/>
                </a:ln>
                <a:effectLst/>
                <a:uLnTx/>
                <a:uFillTx/>
                <a:latin typeface="Aptos" panose="020B0004020202020204" pitchFamily="34" charset="0"/>
                <a:ea typeface="+mn-ea"/>
                <a:cs typeface="+mn-cs"/>
              </a:rPr>
              <a:t>ACCOUNT ADMINS FOR ENTITY GROUPS</a:t>
            </a:r>
          </a:p>
        </p:txBody>
      </p:sp>
      <p:pic>
        <p:nvPicPr>
          <p:cNvPr id="5" name="Picture 4">
            <a:extLst>
              <a:ext uri="{FF2B5EF4-FFF2-40B4-BE49-F238E27FC236}">
                <a16:creationId xmlns:a16="http://schemas.microsoft.com/office/drawing/2014/main" id="{CA8FDBD1-2154-6C48-5766-EDC0730C5FDB}"/>
              </a:ext>
            </a:extLst>
          </p:cNvPr>
          <p:cNvPicPr>
            <a:picLocks noChangeAspect="1"/>
          </p:cNvPicPr>
          <p:nvPr/>
        </p:nvPicPr>
        <p:blipFill>
          <a:blip r:embed="rId2"/>
          <a:stretch>
            <a:fillRect/>
          </a:stretch>
        </p:blipFill>
        <p:spPr>
          <a:xfrm>
            <a:off x="6459811" y="3429000"/>
            <a:ext cx="3620005" cy="2857899"/>
          </a:xfrm>
          <a:prstGeom prst="rect">
            <a:avLst/>
          </a:prstGeom>
        </p:spPr>
      </p:pic>
      <p:sp>
        <p:nvSpPr>
          <p:cNvPr id="6" name="Text Placeholder 1">
            <a:extLst>
              <a:ext uri="{FF2B5EF4-FFF2-40B4-BE49-F238E27FC236}">
                <a16:creationId xmlns:a16="http://schemas.microsoft.com/office/drawing/2014/main" id="{34DAB5ED-A45A-1C0A-0342-F5E8D2D42DDE}"/>
              </a:ext>
            </a:extLst>
          </p:cNvPr>
          <p:cNvSpPr txBox="1">
            <a:spLocks/>
          </p:cNvSpPr>
          <p:nvPr/>
        </p:nvSpPr>
        <p:spPr>
          <a:xfrm>
            <a:off x="1533331" y="2121792"/>
            <a:ext cx="10269894" cy="2614416"/>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Setting user permissions allows account admin to control what CARDS functions individual accounts can access based on their role. Permissions can be set or updated from the User Access accessible through the Forms and Tools menu on the homepage.</a:t>
            </a:r>
          </a:p>
        </p:txBody>
      </p:sp>
      <p:sp>
        <p:nvSpPr>
          <p:cNvPr id="8" name="Arrow: Right 7">
            <a:extLst>
              <a:ext uri="{FF2B5EF4-FFF2-40B4-BE49-F238E27FC236}">
                <a16:creationId xmlns:a16="http://schemas.microsoft.com/office/drawing/2014/main" id="{FFCC462B-71F6-E86F-5D3E-3248117ED229}"/>
              </a:ext>
            </a:extLst>
          </p:cNvPr>
          <p:cNvSpPr/>
          <p:nvPr/>
        </p:nvSpPr>
        <p:spPr>
          <a:xfrm>
            <a:off x="5258356" y="4781343"/>
            <a:ext cx="1085462" cy="107363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857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USER PERMISSIONS</a:t>
            </a:r>
          </a:p>
        </p:txBody>
      </p:sp>
      <p:sp>
        <p:nvSpPr>
          <p:cNvPr id="7" name="Text Placeholder 2">
            <a:extLst>
              <a:ext uri="{FF2B5EF4-FFF2-40B4-BE49-F238E27FC236}">
                <a16:creationId xmlns:a16="http://schemas.microsoft.com/office/drawing/2014/main" id="{EB43D41C-0EFB-2056-6FB2-CD3132D9A733}"/>
              </a:ext>
            </a:extLst>
          </p:cNvPr>
          <p:cNvSpPr txBox="1">
            <a:spLocks/>
          </p:cNvSpPr>
          <p:nvPr/>
        </p:nvSpPr>
        <p:spPr>
          <a:xfrm>
            <a:off x="1457147" y="1512495"/>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600" b="1" i="0" u="none" strike="noStrike" kern="1200" cap="none" spc="150" normalizeH="0" baseline="0" noProof="0" dirty="0">
                <a:ln>
                  <a:noFill/>
                </a:ln>
                <a:effectLst/>
                <a:uLnTx/>
                <a:uFillTx/>
                <a:latin typeface="Aptos" panose="020B0004020202020204" pitchFamily="34" charset="0"/>
                <a:ea typeface="+mn-ea"/>
                <a:cs typeface="+mn-cs"/>
              </a:rPr>
              <a:t>ACCOUNT ADMINS FOR ENTITY GROUPS</a:t>
            </a:r>
          </a:p>
        </p:txBody>
      </p:sp>
      <p:pic>
        <p:nvPicPr>
          <p:cNvPr id="4" name="Picture 3">
            <a:extLst>
              <a:ext uri="{FF2B5EF4-FFF2-40B4-BE49-F238E27FC236}">
                <a16:creationId xmlns:a16="http://schemas.microsoft.com/office/drawing/2014/main" id="{02B37E6D-ED6C-586E-67C1-05B10FD6EEB5}"/>
              </a:ext>
            </a:extLst>
          </p:cNvPr>
          <p:cNvPicPr>
            <a:picLocks noChangeAspect="1"/>
          </p:cNvPicPr>
          <p:nvPr/>
        </p:nvPicPr>
        <p:blipFill>
          <a:blip r:embed="rId2"/>
          <a:stretch>
            <a:fillRect/>
          </a:stretch>
        </p:blipFill>
        <p:spPr>
          <a:xfrm>
            <a:off x="1782219" y="2227064"/>
            <a:ext cx="9687210" cy="4453654"/>
          </a:xfrm>
          <a:prstGeom prst="rect">
            <a:avLst/>
          </a:prstGeom>
        </p:spPr>
      </p:pic>
      <p:sp>
        <p:nvSpPr>
          <p:cNvPr id="11" name="Oval 10">
            <a:extLst>
              <a:ext uri="{FF2B5EF4-FFF2-40B4-BE49-F238E27FC236}">
                <a16:creationId xmlns:a16="http://schemas.microsoft.com/office/drawing/2014/main" id="{C14C1627-2839-D9CB-9F55-EB74ADDCB993}"/>
              </a:ext>
            </a:extLst>
          </p:cNvPr>
          <p:cNvSpPr/>
          <p:nvPr/>
        </p:nvSpPr>
        <p:spPr>
          <a:xfrm>
            <a:off x="5125617" y="3582776"/>
            <a:ext cx="1629746" cy="11571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43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300 W Sahara Ave, Las Vegas, NV 89102 - Office for Lease | LoopNet.com">
            <a:extLst>
              <a:ext uri="{FF2B5EF4-FFF2-40B4-BE49-F238E27FC236}">
                <a16:creationId xmlns:a16="http://schemas.microsoft.com/office/drawing/2014/main" id="{D5386381-AD7D-29F5-2E25-4097D7D979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 r="20773" b="12413"/>
          <a:stretch/>
        </p:blipFill>
        <p:spPr bwMode="auto">
          <a:xfrm>
            <a:off x="5129631" y="192558"/>
            <a:ext cx="6802229" cy="6430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75" y="3568921"/>
            <a:ext cx="2761274" cy="27612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8E2F00-9B97-6776-999A-EE6C20545E54}"/>
              </a:ext>
            </a:extLst>
          </p:cNvPr>
          <p:cNvSpPr txBox="1">
            <a:spLocks/>
          </p:cNvSpPr>
          <p:nvPr/>
        </p:nvSpPr>
        <p:spPr>
          <a:xfrm>
            <a:off x="475861" y="415510"/>
            <a:ext cx="4450702" cy="2393004"/>
          </a:xfrm>
          <a:prstGeom prst="rect">
            <a:avLst/>
          </a:prstGeom>
        </p:spPr>
        <p:txBody>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5400" dirty="0">
                <a:latin typeface="Aptos" panose="020B0004020202020204" pitchFamily="34" charset="0"/>
              </a:rPr>
              <a:t>CARDS NAVIGATION</a:t>
            </a:r>
          </a:p>
        </p:txBody>
      </p:sp>
      <p:sp>
        <p:nvSpPr>
          <p:cNvPr id="3" name="Text Placeholder 2">
            <a:extLst>
              <a:ext uri="{FF2B5EF4-FFF2-40B4-BE49-F238E27FC236}">
                <a16:creationId xmlns:a16="http://schemas.microsoft.com/office/drawing/2014/main" id="{A6203EBD-A98A-E834-37E4-2117235579AB}"/>
              </a:ext>
            </a:extLst>
          </p:cNvPr>
          <p:cNvSpPr txBox="1">
            <a:spLocks/>
          </p:cNvSpPr>
          <p:nvPr/>
        </p:nvSpPr>
        <p:spPr>
          <a:xfrm>
            <a:off x="475861" y="1522832"/>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latin typeface="Aptos" panose="020B0004020202020204" pitchFamily="34" charset="0"/>
              </a:rPr>
              <a:t>GENERAL NAVIGATION IN THE CARDS APPLICATION</a:t>
            </a:r>
          </a:p>
        </p:txBody>
      </p:sp>
    </p:spTree>
    <p:extLst>
      <p:ext uri="{BB962C8B-B14F-4D97-AF65-F5344CB8AC3E}">
        <p14:creationId xmlns:p14="http://schemas.microsoft.com/office/powerpoint/2010/main" val="166499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NAVIGATION</a:t>
            </a:r>
          </a:p>
        </p:txBody>
      </p:sp>
      <p:sp>
        <p:nvSpPr>
          <p:cNvPr id="3" name="Text Placeholder 2">
            <a:extLst>
              <a:ext uri="{FF2B5EF4-FFF2-40B4-BE49-F238E27FC236}">
                <a16:creationId xmlns:a16="http://schemas.microsoft.com/office/drawing/2014/main" id="{5EA01C1F-746E-1F5C-0D83-2792ED4F42EB}"/>
              </a:ext>
            </a:extLst>
          </p:cNvPr>
          <p:cNvSpPr txBox="1">
            <a:spLocks/>
          </p:cNvSpPr>
          <p:nvPr/>
        </p:nvSpPr>
        <p:spPr>
          <a:xfrm>
            <a:off x="1336964" y="1410865"/>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GENERAL NAVIGATION IN THE CARDS APPLICATION</a:t>
            </a:r>
          </a:p>
        </p:txBody>
      </p:sp>
      <p:pic>
        <p:nvPicPr>
          <p:cNvPr id="6" name="Picture 5">
            <a:extLst>
              <a:ext uri="{FF2B5EF4-FFF2-40B4-BE49-F238E27FC236}">
                <a16:creationId xmlns:a16="http://schemas.microsoft.com/office/drawing/2014/main" id="{AB9BFA57-9146-A849-02E8-A1329CDFE01B}"/>
              </a:ext>
            </a:extLst>
          </p:cNvPr>
          <p:cNvPicPr>
            <a:picLocks noChangeAspect="1"/>
          </p:cNvPicPr>
          <p:nvPr/>
        </p:nvPicPr>
        <p:blipFill>
          <a:blip r:embed="rId2"/>
          <a:stretch>
            <a:fillRect/>
          </a:stretch>
        </p:blipFill>
        <p:spPr>
          <a:xfrm>
            <a:off x="2280751" y="2230017"/>
            <a:ext cx="8968274" cy="4460286"/>
          </a:xfrm>
          <a:prstGeom prst="rect">
            <a:avLst/>
          </a:prstGeom>
        </p:spPr>
      </p:pic>
    </p:spTree>
    <p:extLst>
      <p:ext uri="{BB962C8B-B14F-4D97-AF65-F5344CB8AC3E}">
        <p14:creationId xmlns:p14="http://schemas.microsoft.com/office/powerpoint/2010/main" val="3888789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NAVIGATION</a:t>
            </a:r>
          </a:p>
        </p:txBody>
      </p:sp>
      <p:sp>
        <p:nvSpPr>
          <p:cNvPr id="3" name="Text Placeholder 2">
            <a:extLst>
              <a:ext uri="{FF2B5EF4-FFF2-40B4-BE49-F238E27FC236}">
                <a16:creationId xmlns:a16="http://schemas.microsoft.com/office/drawing/2014/main" id="{5EA01C1F-746E-1F5C-0D83-2792ED4F42EB}"/>
              </a:ext>
            </a:extLst>
          </p:cNvPr>
          <p:cNvSpPr txBox="1">
            <a:spLocks/>
          </p:cNvSpPr>
          <p:nvPr/>
        </p:nvSpPr>
        <p:spPr>
          <a:xfrm>
            <a:off x="1336964" y="1410865"/>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GENERAL NAVIGATION IN THE CARDS APPLICATION</a:t>
            </a:r>
          </a:p>
        </p:txBody>
      </p:sp>
      <p:pic>
        <p:nvPicPr>
          <p:cNvPr id="5" name="Picture 4">
            <a:extLst>
              <a:ext uri="{FF2B5EF4-FFF2-40B4-BE49-F238E27FC236}">
                <a16:creationId xmlns:a16="http://schemas.microsoft.com/office/drawing/2014/main" id="{5C53E83A-FD42-1AC5-9FDF-938150FAF2F8}"/>
              </a:ext>
            </a:extLst>
          </p:cNvPr>
          <p:cNvPicPr>
            <a:picLocks noChangeAspect="1"/>
          </p:cNvPicPr>
          <p:nvPr/>
        </p:nvPicPr>
        <p:blipFill>
          <a:blip r:embed="rId2"/>
          <a:stretch>
            <a:fillRect/>
          </a:stretch>
        </p:blipFill>
        <p:spPr>
          <a:xfrm>
            <a:off x="2137267" y="2150932"/>
            <a:ext cx="8966162" cy="4473532"/>
          </a:xfrm>
          <a:prstGeom prst="rect">
            <a:avLst/>
          </a:prstGeom>
        </p:spPr>
      </p:pic>
      <p:sp>
        <p:nvSpPr>
          <p:cNvPr id="7" name="Arrow: Right 6">
            <a:extLst>
              <a:ext uri="{FF2B5EF4-FFF2-40B4-BE49-F238E27FC236}">
                <a16:creationId xmlns:a16="http://schemas.microsoft.com/office/drawing/2014/main" id="{7C8794BE-1502-2B31-9E0E-16F4ED63606B}"/>
              </a:ext>
            </a:extLst>
          </p:cNvPr>
          <p:cNvSpPr/>
          <p:nvPr/>
        </p:nvSpPr>
        <p:spPr>
          <a:xfrm rot="10800000">
            <a:off x="9834466" y="4599992"/>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118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NAVIGATION</a:t>
            </a:r>
          </a:p>
        </p:txBody>
      </p:sp>
      <p:sp>
        <p:nvSpPr>
          <p:cNvPr id="3" name="Text Placeholder 2">
            <a:extLst>
              <a:ext uri="{FF2B5EF4-FFF2-40B4-BE49-F238E27FC236}">
                <a16:creationId xmlns:a16="http://schemas.microsoft.com/office/drawing/2014/main" id="{5EA01C1F-746E-1F5C-0D83-2792ED4F42EB}"/>
              </a:ext>
            </a:extLst>
          </p:cNvPr>
          <p:cNvSpPr txBox="1">
            <a:spLocks/>
          </p:cNvSpPr>
          <p:nvPr/>
        </p:nvSpPr>
        <p:spPr>
          <a:xfrm>
            <a:off x="1336964" y="1410865"/>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GENERAL NAVIGATION IN THE CARDS APPLICATION</a:t>
            </a:r>
          </a:p>
        </p:txBody>
      </p:sp>
      <p:pic>
        <p:nvPicPr>
          <p:cNvPr id="6" name="Picture 5">
            <a:extLst>
              <a:ext uri="{FF2B5EF4-FFF2-40B4-BE49-F238E27FC236}">
                <a16:creationId xmlns:a16="http://schemas.microsoft.com/office/drawing/2014/main" id="{D476ED7C-5555-8B67-7316-7B68AD253252}"/>
              </a:ext>
            </a:extLst>
          </p:cNvPr>
          <p:cNvPicPr>
            <a:picLocks noChangeAspect="1"/>
          </p:cNvPicPr>
          <p:nvPr/>
        </p:nvPicPr>
        <p:blipFill>
          <a:blip r:embed="rId2"/>
          <a:stretch>
            <a:fillRect/>
          </a:stretch>
        </p:blipFill>
        <p:spPr>
          <a:xfrm>
            <a:off x="1605598" y="2033377"/>
            <a:ext cx="10311380" cy="4591358"/>
          </a:xfrm>
          <a:prstGeom prst="rect">
            <a:avLst/>
          </a:prstGeom>
        </p:spPr>
      </p:pic>
      <p:sp>
        <p:nvSpPr>
          <p:cNvPr id="7" name="Arrow: Right 6">
            <a:extLst>
              <a:ext uri="{FF2B5EF4-FFF2-40B4-BE49-F238E27FC236}">
                <a16:creationId xmlns:a16="http://schemas.microsoft.com/office/drawing/2014/main" id="{7C8794BE-1502-2B31-9E0E-16F4ED63606B}"/>
              </a:ext>
            </a:extLst>
          </p:cNvPr>
          <p:cNvSpPr/>
          <p:nvPr/>
        </p:nvSpPr>
        <p:spPr>
          <a:xfrm rot="10800000">
            <a:off x="2692257" y="3843907"/>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02250E5-EB7B-DD75-2973-8083D70F40C4}"/>
              </a:ext>
            </a:extLst>
          </p:cNvPr>
          <p:cNvSpPr/>
          <p:nvPr/>
        </p:nvSpPr>
        <p:spPr>
          <a:xfrm rot="10800000">
            <a:off x="2692257" y="4359086"/>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0BDE0ED-8330-C8A6-5515-FB62B6B0F923}"/>
              </a:ext>
            </a:extLst>
          </p:cNvPr>
          <p:cNvSpPr/>
          <p:nvPr/>
        </p:nvSpPr>
        <p:spPr>
          <a:xfrm rot="10800000">
            <a:off x="5325800" y="4359574"/>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9B01723-24FA-EEA0-26D6-6AFB3C1AFEEA}"/>
              </a:ext>
            </a:extLst>
          </p:cNvPr>
          <p:cNvSpPr txBox="1"/>
          <p:nvPr/>
        </p:nvSpPr>
        <p:spPr>
          <a:xfrm>
            <a:off x="7185900" y="3321170"/>
            <a:ext cx="4285441" cy="1754326"/>
          </a:xfrm>
          <a:prstGeom prst="rect">
            <a:avLst/>
          </a:prstGeom>
          <a:solidFill>
            <a:srgbClr val="FFFF00"/>
          </a:solidFill>
        </p:spPr>
        <p:txBody>
          <a:bodyPr wrap="square" rtlCol="0">
            <a:spAutoFit/>
          </a:bodyPr>
          <a:lstStyle/>
          <a:p>
            <a:r>
              <a:rPr lang="en-US" dirty="0"/>
              <a:t>Note: Put information on these prompts if you know the required data. If not, put bogus information so that the “Continue without a Claim” will be an option. Hit Search then click on “Continue without a Claim”.</a:t>
            </a:r>
          </a:p>
        </p:txBody>
      </p:sp>
      <p:sp>
        <p:nvSpPr>
          <p:cNvPr id="4" name="Oval 3">
            <a:extLst>
              <a:ext uri="{FF2B5EF4-FFF2-40B4-BE49-F238E27FC236}">
                <a16:creationId xmlns:a16="http://schemas.microsoft.com/office/drawing/2014/main" id="{697E81AF-5C80-1023-C25D-0C714AEDB004}"/>
              </a:ext>
            </a:extLst>
          </p:cNvPr>
          <p:cNvSpPr/>
          <p:nvPr/>
        </p:nvSpPr>
        <p:spPr>
          <a:xfrm>
            <a:off x="9111021" y="5071765"/>
            <a:ext cx="1922164" cy="41125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867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NAVIGATION</a:t>
            </a:r>
          </a:p>
        </p:txBody>
      </p:sp>
      <p:sp>
        <p:nvSpPr>
          <p:cNvPr id="3" name="Text Placeholder 2">
            <a:extLst>
              <a:ext uri="{FF2B5EF4-FFF2-40B4-BE49-F238E27FC236}">
                <a16:creationId xmlns:a16="http://schemas.microsoft.com/office/drawing/2014/main" id="{5EA01C1F-746E-1F5C-0D83-2792ED4F42EB}"/>
              </a:ext>
            </a:extLst>
          </p:cNvPr>
          <p:cNvSpPr txBox="1">
            <a:spLocks/>
          </p:cNvSpPr>
          <p:nvPr/>
        </p:nvSpPr>
        <p:spPr>
          <a:xfrm>
            <a:off x="1336964" y="1410865"/>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GENERAL NAVIGATION IN THE CARDS APPLICATION</a:t>
            </a:r>
          </a:p>
        </p:txBody>
      </p:sp>
      <p:pic>
        <p:nvPicPr>
          <p:cNvPr id="5" name="Picture 4">
            <a:extLst>
              <a:ext uri="{FF2B5EF4-FFF2-40B4-BE49-F238E27FC236}">
                <a16:creationId xmlns:a16="http://schemas.microsoft.com/office/drawing/2014/main" id="{B7B767CE-7388-9527-01A8-CD4AEC807F3B}"/>
              </a:ext>
            </a:extLst>
          </p:cNvPr>
          <p:cNvPicPr>
            <a:picLocks noChangeAspect="1"/>
          </p:cNvPicPr>
          <p:nvPr/>
        </p:nvPicPr>
        <p:blipFill>
          <a:blip r:embed="rId2"/>
          <a:stretch>
            <a:fillRect/>
          </a:stretch>
        </p:blipFill>
        <p:spPr>
          <a:xfrm>
            <a:off x="2114437" y="2230017"/>
            <a:ext cx="9310843" cy="4394718"/>
          </a:xfrm>
          <a:prstGeom prst="rect">
            <a:avLst/>
          </a:prstGeom>
        </p:spPr>
      </p:pic>
      <p:sp>
        <p:nvSpPr>
          <p:cNvPr id="8" name="Arrow: Right 7">
            <a:extLst>
              <a:ext uri="{FF2B5EF4-FFF2-40B4-BE49-F238E27FC236}">
                <a16:creationId xmlns:a16="http://schemas.microsoft.com/office/drawing/2014/main" id="{C2352A10-CFBD-CD6A-0D3F-6433DAA6E5B1}"/>
              </a:ext>
            </a:extLst>
          </p:cNvPr>
          <p:cNvSpPr/>
          <p:nvPr/>
        </p:nvSpPr>
        <p:spPr>
          <a:xfrm rot="9392776">
            <a:off x="10289686" y="5815149"/>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147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NAVIGATION</a:t>
            </a:r>
          </a:p>
        </p:txBody>
      </p:sp>
      <p:sp>
        <p:nvSpPr>
          <p:cNvPr id="3" name="Text Placeholder 2">
            <a:extLst>
              <a:ext uri="{FF2B5EF4-FFF2-40B4-BE49-F238E27FC236}">
                <a16:creationId xmlns:a16="http://schemas.microsoft.com/office/drawing/2014/main" id="{5EA01C1F-746E-1F5C-0D83-2792ED4F42EB}"/>
              </a:ext>
            </a:extLst>
          </p:cNvPr>
          <p:cNvSpPr txBox="1">
            <a:spLocks/>
          </p:cNvSpPr>
          <p:nvPr/>
        </p:nvSpPr>
        <p:spPr>
          <a:xfrm>
            <a:off x="1336964" y="1410865"/>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GENERAL NAVIGATION IN THE CARDS APPLICATION</a:t>
            </a:r>
          </a:p>
        </p:txBody>
      </p:sp>
      <p:pic>
        <p:nvPicPr>
          <p:cNvPr id="6" name="Picture 5">
            <a:extLst>
              <a:ext uri="{FF2B5EF4-FFF2-40B4-BE49-F238E27FC236}">
                <a16:creationId xmlns:a16="http://schemas.microsoft.com/office/drawing/2014/main" id="{445EC4CD-E992-21DB-9A68-5D00677EF844}"/>
              </a:ext>
            </a:extLst>
          </p:cNvPr>
          <p:cNvPicPr>
            <a:picLocks noChangeAspect="1"/>
          </p:cNvPicPr>
          <p:nvPr/>
        </p:nvPicPr>
        <p:blipFill>
          <a:blip r:embed="rId2"/>
          <a:stretch>
            <a:fillRect/>
          </a:stretch>
        </p:blipFill>
        <p:spPr>
          <a:xfrm>
            <a:off x="1890580" y="2094712"/>
            <a:ext cx="9117630" cy="4539353"/>
          </a:xfrm>
          <a:prstGeom prst="rect">
            <a:avLst/>
          </a:prstGeom>
        </p:spPr>
      </p:pic>
    </p:spTree>
    <p:extLst>
      <p:ext uri="{BB962C8B-B14F-4D97-AF65-F5344CB8AC3E}">
        <p14:creationId xmlns:p14="http://schemas.microsoft.com/office/powerpoint/2010/main" val="1780221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NAVIGATION</a:t>
            </a:r>
          </a:p>
        </p:txBody>
      </p:sp>
      <p:sp>
        <p:nvSpPr>
          <p:cNvPr id="3" name="Text Placeholder 2">
            <a:extLst>
              <a:ext uri="{FF2B5EF4-FFF2-40B4-BE49-F238E27FC236}">
                <a16:creationId xmlns:a16="http://schemas.microsoft.com/office/drawing/2014/main" id="{5EA01C1F-746E-1F5C-0D83-2792ED4F42EB}"/>
              </a:ext>
            </a:extLst>
          </p:cNvPr>
          <p:cNvSpPr txBox="1">
            <a:spLocks/>
          </p:cNvSpPr>
          <p:nvPr/>
        </p:nvSpPr>
        <p:spPr>
          <a:xfrm>
            <a:off x="1336964" y="1410865"/>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GENERAL NAVIGATION IN THE CARDS APPLICATION</a:t>
            </a:r>
          </a:p>
        </p:txBody>
      </p:sp>
      <p:pic>
        <p:nvPicPr>
          <p:cNvPr id="5" name="Picture 4">
            <a:extLst>
              <a:ext uri="{FF2B5EF4-FFF2-40B4-BE49-F238E27FC236}">
                <a16:creationId xmlns:a16="http://schemas.microsoft.com/office/drawing/2014/main" id="{889E74E6-E39B-E91E-5674-86312229D514}"/>
              </a:ext>
            </a:extLst>
          </p:cNvPr>
          <p:cNvPicPr>
            <a:picLocks noChangeAspect="1"/>
          </p:cNvPicPr>
          <p:nvPr/>
        </p:nvPicPr>
        <p:blipFill>
          <a:blip r:embed="rId2"/>
          <a:stretch>
            <a:fillRect/>
          </a:stretch>
        </p:blipFill>
        <p:spPr>
          <a:xfrm>
            <a:off x="1956305" y="2127381"/>
            <a:ext cx="9170433" cy="4558258"/>
          </a:xfrm>
          <a:prstGeom prst="rect">
            <a:avLst/>
          </a:prstGeom>
        </p:spPr>
      </p:pic>
      <p:sp>
        <p:nvSpPr>
          <p:cNvPr id="7" name="Arrow: Right 6">
            <a:extLst>
              <a:ext uri="{FF2B5EF4-FFF2-40B4-BE49-F238E27FC236}">
                <a16:creationId xmlns:a16="http://schemas.microsoft.com/office/drawing/2014/main" id="{D7E3090C-CEE4-A066-1C66-21E721BCEFBB}"/>
              </a:ext>
            </a:extLst>
          </p:cNvPr>
          <p:cNvSpPr/>
          <p:nvPr/>
        </p:nvSpPr>
        <p:spPr>
          <a:xfrm rot="8683526">
            <a:off x="10319695" y="5437882"/>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649B85D-D352-58DE-09B2-47D069810EB0}"/>
              </a:ext>
            </a:extLst>
          </p:cNvPr>
          <p:cNvSpPr/>
          <p:nvPr/>
        </p:nvSpPr>
        <p:spPr>
          <a:xfrm rot="10800000">
            <a:off x="3126886" y="5333068"/>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980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300 W Sahara Ave, Las Vegas, NV 89102 - Office for Lease | LoopNet.com">
            <a:extLst>
              <a:ext uri="{FF2B5EF4-FFF2-40B4-BE49-F238E27FC236}">
                <a16:creationId xmlns:a16="http://schemas.microsoft.com/office/drawing/2014/main" id="{D5386381-AD7D-29F5-2E25-4097D7D979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 r="20773" b="12413"/>
          <a:stretch/>
        </p:blipFill>
        <p:spPr bwMode="auto">
          <a:xfrm>
            <a:off x="5129631" y="192558"/>
            <a:ext cx="6802229" cy="6430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75" y="3568921"/>
            <a:ext cx="2761274" cy="27612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8E2F00-9B97-6776-999A-EE6C20545E54}"/>
              </a:ext>
            </a:extLst>
          </p:cNvPr>
          <p:cNvSpPr txBox="1">
            <a:spLocks/>
          </p:cNvSpPr>
          <p:nvPr/>
        </p:nvSpPr>
        <p:spPr>
          <a:xfrm>
            <a:off x="475861" y="415510"/>
            <a:ext cx="4450702" cy="2393004"/>
          </a:xfrm>
          <a:prstGeom prst="rect">
            <a:avLst/>
          </a:prstGeom>
        </p:spPr>
        <p:txBody>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5400" dirty="0">
                <a:latin typeface="Aptos" panose="020B0004020202020204" pitchFamily="34" charset="0"/>
              </a:rPr>
              <a:t>COMPLAINT WEBFORM</a:t>
            </a:r>
          </a:p>
        </p:txBody>
      </p:sp>
      <p:sp>
        <p:nvSpPr>
          <p:cNvPr id="5" name="Text Placeholder 2">
            <a:extLst>
              <a:ext uri="{FF2B5EF4-FFF2-40B4-BE49-F238E27FC236}">
                <a16:creationId xmlns:a16="http://schemas.microsoft.com/office/drawing/2014/main" id="{E7265E4E-BE5F-5D08-543B-E0A538E2E8C7}"/>
              </a:ext>
            </a:extLst>
          </p:cNvPr>
          <p:cNvSpPr txBox="1">
            <a:spLocks/>
          </p:cNvSpPr>
          <p:nvPr/>
        </p:nvSpPr>
        <p:spPr>
          <a:xfrm>
            <a:off x="475861" y="1612012"/>
            <a:ext cx="562442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200" dirty="0">
                <a:latin typeface="Aptos" panose="020B0004020202020204" pitchFamily="34" charset="0"/>
              </a:rPr>
              <a:t>FILING A COMPLAINT FOR NON-AUTHENTICATED USERS</a:t>
            </a:r>
          </a:p>
        </p:txBody>
      </p:sp>
    </p:spTree>
    <p:extLst>
      <p:ext uri="{BB962C8B-B14F-4D97-AF65-F5344CB8AC3E}">
        <p14:creationId xmlns:p14="http://schemas.microsoft.com/office/powerpoint/2010/main" val="87133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300 pixel state seal">
            <a:extLst>
              <a:ext uri="{FF2B5EF4-FFF2-40B4-BE49-F238E27FC236}">
                <a16:creationId xmlns:a16="http://schemas.microsoft.com/office/drawing/2014/main" id="{FC08B512-FAC7-5E0A-7BCC-14CCF557F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8951" y="5130194"/>
            <a:ext cx="1535413" cy="15354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
            <a:extLst>
              <a:ext uri="{FF2B5EF4-FFF2-40B4-BE49-F238E27FC236}">
                <a16:creationId xmlns:a16="http://schemas.microsoft.com/office/drawing/2014/main" id="{E4D82B40-B194-B4FF-825A-1FD5CF977316}"/>
              </a:ext>
            </a:extLst>
          </p:cNvPr>
          <p:cNvSpPr txBox="1">
            <a:spLocks/>
          </p:cNvSpPr>
          <p:nvPr/>
        </p:nvSpPr>
        <p:spPr>
          <a:xfrm>
            <a:off x="1354702" y="2171269"/>
            <a:ext cx="5807080" cy="4105952"/>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spcAft>
                <a:spcPts val="1200"/>
              </a:spcAft>
            </a:pPr>
            <a:r>
              <a:rPr lang="en-US" sz="1400" dirty="0"/>
              <a:t>CARDS, which stands for “Claims and Regulatory Data System”, is a data collection system for the State of Nevada Workers’ Compensation Section. </a:t>
            </a:r>
          </a:p>
          <a:p>
            <a:pPr>
              <a:spcAft>
                <a:spcPts val="1200"/>
              </a:spcAft>
            </a:pPr>
            <a:r>
              <a:rPr lang="en-US" sz="1400" dirty="0"/>
              <a:t>For external users in the application, the main function has previously been for indexing claims, running reports, and maintain Insurer and TPA contact information up to date. </a:t>
            </a:r>
          </a:p>
          <a:p>
            <a:pPr>
              <a:spcAft>
                <a:spcPts val="1200"/>
              </a:spcAft>
            </a:pPr>
            <a:r>
              <a:rPr lang="en-US" sz="1400" dirty="0"/>
              <a:t>With the enhancements to the application, the features will extend to other functionality including, but not limited to; submitting webforms, increased reporting capabilities, processing payments, and improvements to the auditing process. </a:t>
            </a:r>
          </a:p>
        </p:txBody>
      </p:sp>
      <p:pic>
        <p:nvPicPr>
          <p:cNvPr id="22" name="Picture 21" descr="A white text with blue text&#10;&#10;AI-generated content may be incorrect.">
            <a:extLst>
              <a:ext uri="{FF2B5EF4-FFF2-40B4-BE49-F238E27FC236}">
                <a16:creationId xmlns:a16="http://schemas.microsoft.com/office/drawing/2014/main" id="{83E79838-9FEF-1ACF-2683-581FE05F30BB}"/>
              </a:ext>
            </a:extLst>
          </p:cNvPr>
          <p:cNvPicPr>
            <a:picLocks noChangeAspect="1"/>
          </p:cNvPicPr>
          <p:nvPr/>
        </p:nvPicPr>
        <p:blipFill>
          <a:blip r:embed="rId3">
            <a:extLst>
              <a:ext uri="{28A0092B-C50C-407E-A947-70E740481C1C}">
                <a14:useLocalDpi xmlns:a14="http://schemas.microsoft.com/office/drawing/2010/main" val="0"/>
              </a:ext>
            </a:extLst>
          </a:blip>
          <a:srcRect l="-21022" t="-52199" r="-19291" b="-52199"/>
          <a:stretch/>
        </p:blipFill>
        <p:spPr>
          <a:xfrm>
            <a:off x="7360190" y="2171269"/>
            <a:ext cx="4544174" cy="2377440"/>
          </a:xfrm>
          <a:prstGeom prst="rect">
            <a:avLst/>
          </a:prstGeom>
          <a:solidFill>
            <a:srgbClr val="34495E"/>
          </a:solidFill>
        </p:spPr>
      </p:pic>
      <p:sp>
        <p:nvSpPr>
          <p:cNvPr id="24" name="Title 23">
            <a:extLst>
              <a:ext uri="{FF2B5EF4-FFF2-40B4-BE49-F238E27FC236}">
                <a16:creationId xmlns:a16="http://schemas.microsoft.com/office/drawing/2014/main" id="{FBC9D4D2-39D4-C010-9199-55BC94630854}"/>
              </a:ext>
            </a:extLst>
          </p:cNvPr>
          <p:cNvSpPr>
            <a:spLocks noGrp="1"/>
          </p:cNvSpPr>
          <p:nvPr>
            <p:ph type="title"/>
          </p:nvPr>
        </p:nvSpPr>
        <p:spPr>
          <a:xfrm>
            <a:off x="1283562" y="729154"/>
            <a:ext cx="4634159" cy="1030360"/>
          </a:xfrm>
        </p:spPr>
        <p:txBody>
          <a:bodyPr>
            <a:normAutofit fontScale="90000"/>
          </a:bodyPr>
          <a:lstStyle/>
          <a:p>
            <a:r>
              <a:rPr lang="en-US" sz="4400" dirty="0"/>
              <a:t>What is CARDS?</a:t>
            </a:r>
          </a:p>
        </p:txBody>
      </p:sp>
    </p:spTree>
    <p:extLst>
      <p:ext uri="{BB962C8B-B14F-4D97-AF65-F5344CB8AC3E}">
        <p14:creationId xmlns:p14="http://schemas.microsoft.com/office/powerpoint/2010/main" val="3345023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COMPLAINT WEBFORM</a:t>
            </a:r>
          </a:p>
        </p:txBody>
      </p:sp>
      <p:sp>
        <p:nvSpPr>
          <p:cNvPr id="11" name="Text Placeholder 2">
            <a:extLst>
              <a:ext uri="{FF2B5EF4-FFF2-40B4-BE49-F238E27FC236}">
                <a16:creationId xmlns:a16="http://schemas.microsoft.com/office/drawing/2014/main" id="{CF700EE5-9EDD-9FE2-00A7-2B203DB43213}"/>
              </a:ext>
            </a:extLst>
          </p:cNvPr>
          <p:cNvSpPr txBox="1">
            <a:spLocks/>
          </p:cNvSpPr>
          <p:nvPr/>
        </p:nvSpPr>
        <p:spPr>
          <a:xfrm>
            <a:off x="1365588" y="1408921"/>
            <a:ext cx="7329837"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FILING A COMPLAINT IN CARDS FOR NON-AUTHENTICATED USERS</a:t>
            </a:r>
          </a:p>
        </p:txBody>
      </p:sp>
      <p:sp>
        <p:nvSpPr>
          <p:cNvPr id="3" name="Text Placeholder 1">
            <a:extLst>
              <a:ext uri="{FF2B5EF4-FFF2-40B4-BE49-F238E27FC236}">
                <a16:creationId xmlns:a16="http://schemas.microsoft.com/office/drawing/2014/main" id="{DB68A7C2-DCE9-6E58-13BA-E7DDD877CCFE}"/>
              </a:ext>
            </a:extLst>
          </p:cNvPr>
          <p:cNvSpPr txBox="1">
            <a:spLocks/>
          </p:cNvSpPr>
          <p:nvPr/>
        </p:nvSpPr>
        <p:spPr>
          <a:xfrm>
            <a:off x="1336964" y="2191109"/>
            <a:ext cx="10495471" cy="4157414"/>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latin typeface="Aptos" panose="020B0004020202020204" pitchFamily="34" charset="0"/>
              </a:rPr>
              <a:t>One of the new features of CARDS is the ability to file an online complaint. The form will gather basic information about the complainant and the details of the complaint, as well as asking a series of questions to determine the nature of the compliant. Once the complaint form is submitted, it will be routed to the proper department to be worked depending on what the complaint relates to. </a:t>
            </a:r>
          </a:p>
          <a:p>
            <a:r>
              <a:rPr lang="en-US" sz="1600" dirty="0">
                <a:latin typeface="Aptos" panose="020B0004020202020204" pitchFamily="34" charset="0"/>
              </a:rPr>
              <a:t>There are two complaint forms available within CARDS. For users with CARDS accounts, the complaint form is accessible using their Forms and Tools menu. For others who do not have an account, there is a publicly available complaint form located in the navigation ribbon on the log in page. </a:t>
            </a:r>
          </a:p>
          <a:p>
            <a:r>
              <a:rPr lang="en-US" sz="1600" dirty="0">
                <a:latin typeface="Aptos" panose="020B0004020202020204" pitchFamily="34" charset="0"/>
              </a:rPr>
              <a:t>Users will be provided with a Complaint confirmation number that can be used for any future communications with the investigator assigned to the complaint. </a:t>
            </a:r>
          </a:p>
        </p:txBody>
      </p:sp>
    </p:spTree>
    <p:extLst>
      <p:ext uri="{BB962C8B-B14F-4D97-AF65-F5344CB8AC3E}">
        <p14:creationId xmlns:p14="http://schemas.microsoft.com/office/powerpoint/2010/main" val="449859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COMPLAINT WEBFORM</a:t>
            </a:r>
          </a:p>
        </p:txBody>
      </p:sp>
      <p:sp>
        <p:nvSpPr>
          <p:cNvPr id="3" name="Text Placeholder 2">
            <a:extLst>
              <a:ext uri="{FF2B5EF4-FFF2-40B4-BE49-F238E27FC236}">
                <a16:creationId xmlns:a16="http://schemas.microsoft.com/office/drawing/2014/main" id="{9594019B-2880-37A6-3597-2AF81A18C6BC}"/>
              </a:ext>
            </a:extLst>
          </p:cNvPr>
          <p:cNvSpPr txBox="1">
            <a:spLocks/>
          </p:cNvSpPr>
          <p:nvPr/>
        </p:nvSpPr>
        <p:spPr>
          <a:xfrm>
            <a:off x="1397563" y="1415651"/>
            <a:ext cx="7329837"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FILING A COMPLAINT IN CARDS FOR NON-AUTHENTICATED USERS</a:t>
            </a:r>
          </a:p>
        </p:txBody>
      </p:sp>
      <p:pic>
        <p:nvPicPr>
          <p:cNvPr id="4" name="Picture 3">
            <a:extLst>
              <a:ext uri="{FF2B5EF4-FFF2-40B4-BE49-F238E27FC236}">
                <a16:creationId xmlns:a16="http://schemas.microsoft.com/office/drawing/2014/main" id="{D027DF59-F828-395C-3157-C93A9E502F26}"/>
              </a:ext>
            </a:extLst>
          </p:cNvPr>
          <p:cNvPicPr>
            <a:picLocks noChangeAspect="1"/>
          </p:cNvPicPr>
          <p:nvPr/>
        </p:nvPicPr>
        <p:blipFill>
          <a:blip r:embed="rId2"/>
          <a:stretch>
            <a:fillRect/>
          </a:stretch>
        </p:blipFill>
        <p:spPr>
          <a:xfrm>
            <a:off x="1491879" y="2298940"/>
            <a:ext cx="10177275" cy="4138595"/>
          </a:xfrm>
          <a:prstGeom prst="rect">
            <a:avLst/>
          </a:prstGeom>
          <a:ln>
            <a:solidFill>
              <a:schemeClr val="accent4"/>
            </a:solidFill>
          </a:ln>
        </p:spPr>
      </p:pic>
      <p:sp>
        <p:nvSpPr>
          <p:cNvPr id="5" name="Oval 4">
            <a:extLst>
              <a:ext uri="{FF2B5EF4-FFF2-40B4-BE49-F238E27FC236}">
                <a16:creationId xmlns:a16="http://schemas.microsoft.com/office/drawing/2014/main" id="{3BD2697F-F620-6203-11E1-0E4F75084858}"/>
              </a:ext>
            </a:extLst>
          </p:cNvPr>
          <p:cNvSpPr/>
          <p:nvPr/>
        </p:nvSpPr>
        <p:spPr>
          <a:xfrm>
            <a:off x="4950770" y="2695091"/>
            <a:ext cx="1629746" cy="58378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420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COMPLAINT WEBFORM</a:t>
            </a:r>
          </a:p>
        </p:txBody>
      </p:sp>
      <p:sp>
        <p:nvSpPr>
          <p:cNvPr id="3" name="Text Placeholder 2">
            <a:extLst>
              <a:ext uri="{FF2B5EF4-FFF2-40B4-BE49-F238E27FC236}">
                <a16:creationId xmlns:a16="http://schemas.microsoft.com/office/drawing/2014/main" id="{9594019B-2880-37A6-3597-2AF81A18C6BC}"/>
              </a:ext>
            </a:extLst>
          </p:cNvPr>
          <p:cNvSpPr txBox="1">
            <a:spLocks/>
          </p:cNvSpPr>
          <p:nvPr/>
        </p:nvSpPr>
        <p:spPr>
          <a:xfrm>
            <a:off x="1397563" y="1415651"/>
            <a:ext cx="7329837"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FILING A COMPLAINT IN CARDS FOR NON-AUTHENTICATED USERS</a:t>
            </a:r>
          </a:p>
        </p:txBody>
      </p:sp>
      <p:pic>
        <p:nvPicPr>
          <p:cNvPr id="7" name="Picture 6">
            <a:extLst>
              <a:ext uri="{FF2B5EF4-FFF2-40B4-BE49-F238E27FC236}">
                <a16:creationId xmlns:a16="http://schemas.microsoft.com/office/drawing/2014/main" id="{E32E6A89-62AA-2005-9D63-172B8B60CA34}"/>
              </a:ext>
            </a:extLst>
          </p:cNvPr>
          <p:cNvPicPr>
            <a:picLocks noChangeAspect="1"/>
          </p:cNvPicPr>
          <p:nvPr/>
        </p:nvPicPr>
        <p:blipFill>
          <a:blip r:embed="rId2"/>
          <a:stretch>
            <a:fillRect/>
          </a:stretch>
        </p:blipFill>
        <p:spPr>
          <a:xfrm>
            <a:off x="2070338" y="2118997"/>
            <a:ext cx="9187133" cy="4571494"/>
          </a:xfrm>
          <a:prstGeom prst="rect">
            <a:avLst/>
          </a:prstGeom>
        </p:spPr>
      </p:pic>
    </p:spTree>
    <p:extLst>
      <p:ext uri="{BB962C8B-B14F-4D97-AF65-F5344CB8AC3E}">
        <p14:creationId xmlns:p14="http://schemas.microsoft.com/office/powerpoint/2010/main" val="3984281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COMPLAINT WEBFORM</a:t>
            </a:r>
          </a:p>
        </p:txBody>
      </p:sp>
      <p:sp>
        <p:nvSpPr>
          <p:cNvPr id="3" name="Text Placeholder 2">
            <a:extLst>
              <a:ext uri="{FF2B5EF4-FFF2-40B4-BE49-F238E27FC236}">
                <a16:creationId xmlns:a16="http://schemas.microsoft.com/office/drawing/2014/main" id="{9594019B-2880-37A6-3597-2AF81A18C6BC}"/>
              </a:ext>
            </a:extLst>
          </p:cNvPr>
          <p:cNvSpPr txBox="1">
            <a:spLocks/>
          </p:cNvSpPr>
          <p:nvPr/>
        </p:nvSpPr>
        <p:spPr>
          <a:xfrm>
            <a:off x="1397563" y="1415651"/>
            <a:ext cx="7329837"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FILING A COMPLAINT IN CARDS FOR NON-AUTHENTICATED USERS</a:t>
            </a:r>
          </a:p>
        </p:txBody>
      </p:sp>
      <p:pic>
        <p:nvPicPr>
          <p:cNvPr id="7" name="Picture 6">
            <a:extLst>
              <a:ext uri="{FF2B5EF4-FFF2-40B4-BE49-F238E27FC236}">
                <a16:creationId xmlns:a16="http://schemas.microsoft.com/office/drawing/2014/main" id="{36EC403E-2B32-2997-B2F9-C8A0FF9749D8}"/>
              </a:ext>
            </a:extLst>
          </p:cNvPr>
          <p:cNvPicPr>
            <a:picLocks noChangeAspect="1"/>
          </p:cNvPicPr>
          <p:nvPr/>
        </p:nvPicPr>
        <p:blipFill>
          <a:blip r:embed="rId2"/>
          <a:stretch>
            <a:fillRect/>
          </a:stretch>
        </p:blipFill>
        <p:spPr>
          <a:xfrm>
            <a:off x="2372180" y="2097514"/>
            <a:ext cx="9110581" cy="4631090"/>
          </a:xfrm>
          <a:prstGeom prst="rect">
            <a:avLst/>
          </a:prstGeom>
        </p:spPr>
      </p:pic>
    </p:spTree>
    <p:extLst>
      <p:ext uri="{BB962C8B-B14F-4D97-AF65-F5344CB8AC3E}">
        <p14:creationId xmlns:p14="http://schemas.microsoft.com/office/powerpoint/2010/main" val="967263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E663E4-FB97-8938-8604-86125BA93743}"/>
              </a:ext>
            </a:extLst>
          </p:cNvPr>
          <p:cNvSpPr>
            <a:spLocks noGrp="1"/>
          </p:cNvSpPr>
          <p:nvPr>
            <p:ph type="title"/>
          </p:nvPr>
        </p:nvSpPr>
        <p:spPr/>
        <p:txBody>
          <a:bodyPr/>
          <a:lstStyle/>
          <a:p>
            <a:r>
              <a:rPr lang="en-US" sz="4000" dirty="0"/>
              <a:t>WHAT’S NEXT?</a:t>
            </a:r>
          </a:p>
        </p:txBody>
      </p:sp>
      <p:pic>
        <p:nvPicPr>
          <p:cNvPr id="5" name="Picture 4">
            <a:extLst>
              <a:ext uri="{FF2B5EF4-FFF2-40B4-BE49-F238E27FC236}">
                <a16:creationId xmlns:a16="http://schemas.microsoft.com/office/drawing/2014/main" id="{B1E8F4FE-38BB-0026-F824-ABEE4CF607E7}"/>
              </a:ext>
            </a:extLst>
          </p:cNvPr>
          <p:cNvPicPr>
            <a:picLocks noChangeAspect="1"/>
          </p:cNvPicPr>
          <p:nvPr/>
        </p:nvPicPr>
        <p:blipFill>
          <a:blip r:embed="rId2"/>
          <a:srcRect r="1336"/>
          <a:stretch/>
        </p:blipFill>
        <p:spPr>
          <a:xfrm>
            <a:off x="2101617" y="1439967"/>
            <a:ext cx="8293213" cy="4108607"/>
          </a:xfrm>
          <a:prstGeom prst="rect">
            <a:avLst/>
          </a:prstGeom>
        </p:spPr>
      </p:pic>
      <p:pic>
        <p:nvPicPr>
          <p:cNvPr id="8" name="Picture 7">
            <a:extLst>
              <a:ext uri="{FF2B5EF4-FFF2-40B4-BE49-F238E27FC236}">
                <a16:creationId xmlns:a16="http://schemas.microsoft.com/office/drawing/2014/main" id="{9BBCCE75-15AD-177D-6023-2CEE2EB44D6F}"/>
              </a:ext>
            </a:extLst>
          </p:cNvPr>
          <p:cNvPicPr>
            <a:picLocks noChangeAspect="1"/>
          </p:cNvPicPr>
          <p:nvPr/>
        </p:nvPicPr>
        <p:blipFill>
          <a:blip r:embed="rId3"/>
          <a:srcRect r="825"/>
          <a:stretch/>
        </p:blipFill>
        <p:spPr>
          <a:xfrm>
            <a:off x="2101617" y="2895536"/>
            <a:ext cx="8293213" cy="3817642"/>
          </a:xfrm>
          <a:prstGeom prst="rect">
            <a:avLst/>
          </a:prstGeom>
        </p:spPr>
      </p:pic>
    </p:spTree>
    <p:extLst>
      <p:ext uri="{BB962C8B-B14F-4D97-AF65-F5344CB8AC3E}">
        <p14:creationId xmlns:p14="http://schemas.microsoft.com/office/powerpoint/2010/main" val="1407406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1CEB84-49DC-40A9-B2F0-D573658AE999}"/>
              </a:ext>
            </a:extLst>
          </p:cNvPr>
          <p:cNvSpPr>
            <a:spLocks noGrp="1"/>
          </p:cNvSpPr>
          <p:nvPr>
            <p:ph type="ctrTitle"/>
          </p:nvPr>
        </p:nvSpPr>
        <p:spPr>
          <a:xfrm>
            <a:off x="7632581" y="3095915"/>
            <a:ext cx="3754671" cy="666170"/>
          </a:xfrm>
        </p:spPr>
        <p:txBody>
          <a:bodyPr>
            <a:normAutofit fontScale="90000"/>
          </a:bodyPr>
          <a:lstStyle/>
          <a:p>
            <a:pPr algn="ctr"/>
            <a:r>
              <a:rPr lang="en-US" dirty="0"/>
              <a:t>QUESTIONS? </a:t>
            </a:r>
          </a:p>
        </p:txBody>
      </p:sp>
      <p:pic>
        <p:nvPicPr>
          <p:cNvPr id="3" name="Picture 2" descr="A picture containing text, floor, blue, porcelain&#10;&#10;Description automatically generated">
            <a:extLst>
              <a:ext uri="{FF2B5EF4-FFF2-40B4-BE49-F238E27FC236}">
                <a16:creationId xmlns:a16="http://schemas.microsoft.com/office/drawing/2014/main" id="{343CBFEC-DE0C-D452-2D35-C3CF4D7BEC34}"/>
              </a:ext>
            </a:extLst>
          </p:cNvPr>
          <p:cNvPicPr>
            <a:picLocks noChangeAspect="1"/>
          </p:cNvPicPr>
          <p:nvPr/>
        </p:nvPicPr>
        <p:blipFill rotWithShape="1">
          <a:blip r:embed="rId3">
            <a:alphaModFix/>
            <a:duotone>
              <a:prstClr val="black"/>
              <a:schemeClr val="accent1">
                <a:tint val="45000"/>
                <a:satMod val="400000"/>
              </a:schemeClr>
            </a:duotone>
          </a:blip>
          <a:srcRect l="11355" r="11017"/>
          <a:stretch/>
        </p:blipFill>
        <p:spPr>
          <a:xfrm>
            <a:off x="1" y="1095510"/>
            <a:ext cx="6991350" cy="5029066"/>
          </a:xfrm>
          <a:prstGeom prst="rect">
            <a:avLst/>
          </a:prstGeom>
        </p:spPr>
      </p:pic>
    </p:spTree>
    <p:extLst>
      <p:ext uri="{BB962C8B-B14F-4D97-AF65-F5344CB8AC3E}">
        <p14:creationId xmlns:p14="http://schemas.microsoft.com/office/powerpoint/2010/main" val="1032644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a:xfrm>
            <a:off x="1434622" y="1138041"/>
            <a:ext cx="4862811" cy="2019488"/>
          </a:xfrm>
        </p:spPr>
        <p:txBody>
          <a:bodyPr/>
          <a:lstStyle/>
          <a:p>
            <a:r>
              <a:rPr lang="en-US" dirty="0"/>
              <a:t>THANK YOU</a:t>
            </a:r>
          </a:p>
        </p:txBody>
      </p:sp>
      <p:pic>
        <p:nvPicPr>
          <p:cNvPr id="32" name="Picture Placeholder 31" descr="Two people working on a laptop and tablet with graphs and tables ">
            <a:extLst>
              <a:ext uri="{FF2B5EF4-FFF2-40B4-BE49-F238E27FC236}">
                <a16:creationId xmlns:a16="http://schemas.microsoft.com/office/drawing/2014/main" id="{C4A8B214-180D-446B-9616-62B7371F3DD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858023" y="4941"/>
            <a:ext cx="5333977" cy="3392053"/>
          </a:xfrm>
        </p:spPr>
      </p:pic>
      <p:pic>
        <p:nvPicPr>
          <p:cNvPr id="30" name="Picture Placeholder 29" descr="Office Stairs, hanging lights">
            <a:extLst>
              <a:ext uri="{FF2B5EF4-FFF2-40B4-BE49-F238E27FC236}">
                <a16:creationId xmlns:a16="http://schemas.microsoft.com/office/drawing/2014/main" id="{C1CA27C7-F47D-4606-AAE8-32BD4D06983A}"/>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1067712" y="3461002"/>
            <a:ext cx="5728215" cy="3396997"/>
          </a:xfrm>
        </p:spPr>
      </p:pic>
      <p:sp>
        <p:nvSpPr>
          <p:cNvPr id="34" name="Footer Placeholder 33">
            <a:extLst>
              <a:ext uri="{FF2B5EF4-FFF2-40B4-BE49-F238E27FC236}">
                <a16:creationId xmlns:a16="http://schemas.microsoft.com/office/drawing/2014/main" id="{263FD36A-B869-46D7-A4E1-FAA91F31D1C3}"/>
              </a:ext>
            </a:extLst>
          </p:cNvPr>
          <p:cNvSpPr>
            <a:spLocks noGrp="1"/>
          </p:cNvSpPr>
          <p:nvPr>
            <p:ph type="ftr" sz="quarter" idx="11"/>
          </p:nvPr>
        </p:nvSpPr>
        <p:spPr>
          <a:xfrm>
            <a:off x="1525917" y="6309360"/>
            <a:ext cx="4946592" cy="457200"/>
          </a:xfrm>
        </p:spPr>
        <p:txBody>
          <a:bodyPr/>
          <a:lstStyle/>
          <a:p>
            <a:r>
              <a:rPr lang="en-US" dirty="0"/>
              <a:t>Presentation Title</a:t>
            </a:r>
          </a:p>
        </p:txBody>
      </p:sp>
    </p:spTree>
    <p:extLst>
      <p:ext uri="{BB962C8B-B14F-4D97-AF65-F5344CB8AC3E}">
        <p14:creationId xmlns:p14="http://schemas.microsoft.com/office/powerpoint/2010/main" val="79820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FF5CDE-2F74-7B95-0555-A1C0B297A85F}"/>
              </a:ext>
            </a:extLst>
          </p:cNvPr>
          <p:cNvSpPr txBox="1">
            <a:spLocks/>
          </p:cNvSpPr>
          <p:nvPr/>
        </p:nvSpPr>
        <p:spPr>
          <a:xfrm>
            <a:off x="4537492" y="1501826"/>
            <a:ext cx="7013277" cy="4406438"/>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fontAlgn="ctr">
              <a:buFont typeface="Arial" panose="020B0604020202020204" pitchFamily="34" charset="0"/>
              <a:buChar char="•"/>
            </a:pPr>
            <a:r>
              <a:rPr lang="en-US" sz="2800" dirty="0">
                <a:latin typeface="Calibri" panose="020F0502020204030204" pitchFamily="34" charset="0"/>
              </a:rPr>
              <a:t>Registration</a:t>
            </a:r>
          </a:p>
          <a:p>
            <a:pPr fontAlgn="ctr">
              <a:buFont typeface="Arial" panose="020B0604020202020204" pitchFamily="34" charset="0"/>
              <a:buChar char="•"/>
            </a:pPr>
            <a:r>
              <a:rPr lang="en-US" sz="2800" dirty="0">
                <a:latin typeface="Calibri" panose="020F0502020204030204" pitchFamily="34" charset="0"/>
              </a:rPr>
              <a:t>User Types</a:t>
            </a:r>
          </a:p>
          <a:p>
            <a:pPr fontAlgn="ctr">
              <a:buFont typeface="Arial" panose="020B0604020202020204" pitchFamily="34" charset="0"/>
              <a:buChar char="•"/>
            </a:pPr>
            <a:r>
              <a:rPr lang="en-US" sz="2800" dirty="0">
                <a:latin typeface="Calibri" panose="020F0502020204030204" pitchFamily="34" charset="0"/>
              </a:rPr>
              <a:t>User Permissions and the Role of Account Admin</a:t>
            </a:r>
          </a:p>
          <a:p>
            <a:pPr fontAlgn="ctr">
              <a:buFont typeface="Arial" panose="020B0604020202020204" pitchFamily="34" charset="0"/>
              <a:buChar char="•"/>
            </a:pPr>
            <a:r>
              <a:rPr lang="en-US" sz="2800" dirty="0">
                <a:latin typeface="Calibri" panose="020F0502020204030204" pitchFamily="34" charset="0"/>
              </a:rPr>
              <a:t>CARDS Navigation</a:t>
            </a:r>
          </a:p>
          <a:p>
            <a:pPr fontAlgn="ctr">
              <a:buFont typeface="Arial" panose="020B0604020202020204" pitchFamily="34" charset="0"/>
              <a:buChar char="•"/>
            </a:pPr>
            <a:r>
              <a:rPr lang="en-US" sz="2800" dirty="0">
                <a:latin typeface="Calibri" panose="020F0502020204030204" pitchFamily="34" charset="0"/>
              </a:rPr>
              <a:t>Complaint Webform</a:t>
            </a:r>
          </a:p>
        </p:txBody>
      </p:sp>
      <p:sp>
        <p:nvSpPr>
          <p:cNvPr id="4" name="Title 2">
            <a:extLst>
              <a:ext uri="{FF2B5EF4-FFF2-40B4-BE49-F238E27FC236}">
                <a16:creationId xmlns:a16="http://schemas.microsoft.com/office/drawing/2014/main" id="{E158414B-E831-4D92-31E8-CEFEF48B41CD}"/>
              </a:ext>
            </a:extLst>
          </p:cNvPr>
          <p:cNvSpPr txBox="1">
            <a:spLocks/>
          </p:cNvSpPr>
          <p:nvPr/>
        </p:nvSpPr>
        <p:spPr>
          <a:xfrm>
            <a:off x="317454" y="1647644"/>
            <a:ext cx="4349438" cy="3441939"/>
          </a:xfrm>
          <a:prstGeom prst="rect">
            <a:avLst/>
          </a:prstGeom>
        </p:spPr>
        <p:txBody>
          <a:bodyPr vert="horz" lIns="109728" tIns="109728" rIns="109728" bIns="91440" rtlCol="0" anchor="b">
            <a:normAutofit fontScale="90000" lnSpcReduction="20000"/>
          </a:bodyPr>
          <a:lstStyle>
            <a:lvl1pPr algn="l" defTabSz="914400" rtl="0" eaLnBrk="1" latinLnBrk="0" hangingPunct="1">
              <a:lnSpc>
                <a:spcPct val="10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br>
              <a:rPr lang="en-US" sz="5400" dirty="0"/>
            </a:br>
            <a:r>
              <a:rPr lang="en-US" sz="5400" dirty="0"/>
              <a:t>MODULES</a:t>
            </a:r>
            <a:br>
              <a:rPr lang="en-US" sz="5400" dirty="0"/>
            </a:br>
            <a:br>
              <a:rPr lang="en-US" sz="5400" dirty="0"/>
            </a:br>
            <a:br>
              <a:rPr lang="en-US" sz="5400" dirty="0"/>
            </a:br>
            <a:endParaRPr lang="en-US" sz="5400" dirty="0"/>
          </a:p>
        </p:txBody>
      </p:sp>
      <p:pic>
        <p:nvPicPr>
          <p:cNvPr id="5" name="Picture 4" descr="300 pixel state seal">
            <a:extLst>
              <a:ext uri="{FF2B5EF4-FFF2-40B4-BE49-F238E27FC236}">
                <a16:creationId xmlns:a16="http://schemas.microsoft.com/office/drawing/2014/main" id="{2F9154AB-106B-C851-551E-D1F374D19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818" y="3705045"/>
            <a:ext cx="1782192" cy="178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48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300 W Sahara Ave, Las Vegas, NV 89102 - Office for Lease | LoopNet.com">
            <a:extLst>
              <a:ext uri="{FF2B5EF4-FFF2-40B4-BE49-F238E27FC236}">
                <a16:creationId xmlns:a16="http://schemas.microsoft.com/office/drawing/2014/main" id="{D5386381-AD7D-29F5-2E25-4097D7D979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 r="20773" b="12413"/>
          <a:stretch/>
        </p:blipFill>
        <p:spPr bwMode="auto">
          <a:xfrm>
            <a:off x="5129631" y="192558"/>
            <a:ext cx="6802229" cy="643093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CDCCCD17-5B79-CF5E-7E7A-357D9A4218F5}"/>
              </a:ext>
            </a:extLst>
          </p:cNvPr>
          <p:cNvSpPr txBox="1">
            <a:spLocks/>
          </p:cNvSpPr>
          <p:nvPr/>
        </p:nvSpPr>
        <p:spPr>
          <a:xfrm>
            <a:off x="473037" y="1839242"/>
            <a:ext cx="5789408" cy="281404"/>
          </a:xfrm>
          <a:prstGeom prst="rect">
            <a:avLst/>
          </a:prstGeom>
        </p:spPr>
        <p:txBody>
          <a:bodyPr>
            <a:normAutofit fontScale="62500" lnSpcReduction="2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HOW TO REGISTER A NEW ACCOUNT IN THE CARDS APPLICATION</a:t>
            </a:r>
          </a:p>
        </p:txBody>
      </p:sp>
      <p:sp>
        <p:nvSpPr>
          <p:cNvPr id="6" name="Title 3">
            <a:extLst>
              <a:ext uri="{FF2B5EF4-FFF2-40B4-BE49-F238E27FC236}">
                <a16:creationId xmlns:a16="http://schemas.microsoft.com/office/drawing/2014/main" id="{2D0C16B9-07F4-A19A-F34F-376BB2044345}"/>
              </a:ext>
            </a:extLst>
          </p:cNvPr>
          <p:cNvSpPr txBox="1">
            <a:spLocks/>
          </p:cNvSpPr>
          <p:nvPr/>
        </p:nvSpPr>
        <p:spPr>
          <a:xfrm>
            <a:off x="473037" y="592269"/>
            <a:ext cx="5789408" cy="2231136"/>
          </a:xfrm>
          <a:prstGeom prst="rect">
            <a:avLst/>
          </a:prstGeom>
        </p:spPr>
        <p:txBody>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5400" dirty="0">
                <a:latin typeface="Aptos" panose="020B0004020202020204" pitchFamily="34" charset="0"/>
              </a:rPr>
              <a:t>CARDS Registration</a:t>
            </a:r>
          </a:p>
        </p:txBody>
      </p:sp>
      <p:pic>
        <p:nvPicPr>
          <p:cNvPr id="8" name="Picture 7"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75" y="3568921"/>
            <a:ext cx="2761274" cy="276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97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6" name="Text Placeholder 1">
            <a:extLst>
              <a:ext uri="{FF2B5EF4-FFF2-40B4-BE49-F238E27FC236}">
                <a16:creationId xmlns:a16="http://schemas.microsoft.com/office/drawing/2014/main" id="{C9F280F2-FCFD-27E2-01E4-42CC8E925D62}"/>
              </a:ext>
            </a:extLst>
          </p:cNvPr>
          <p:cNvSpPr txBox="1">
            <a:spLocks/>
          </p:cNvSpPr>
          <p:nvPr/>
        </p:nvSpPr>
        <p:spPr>
          <a:xfrm>
            <a:off x="1217408" y="2047830"/>
            <a:ext cx="10972800" cy="5663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Step 1: Navigate to the CARDS site (environment will be available starting June 2</a:t>
            </a:r>
            <a:r>
              <a:rPr lang="en-US" baseline="30000" dirty="0">
                <a:latin typeface="Aptos" panose="020B0004020202020204" pitchFamily="34" charset="0"/>
              </a:rPr>
              <a:t>nd</a:t>
            </a:r>
            <a:r>
              <a:rPr lang="en-US" dirty="0">
                <a:latin typeface="Aptos" panose="020B0004020202020204" pitchFamily="34" charset="0"/>
              </a:rPr>
              <a:t> )</a:t>
            </a:r>
          </a:p>
          <a:p>
            <a:r>
              <a:rPr lang="en-US" dirty="0">
                <a:latin typeface="Aptos" panose="020B0004020202020204" pitchFamily="34" charset="0"/>
              </a:rPr>
              <a:t>Step 2: Select “Register Today” or “Register now” to initiate the registration process</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pic>
        <p:nvPicPr>
          <p:cNvPr id="9" name="Picture 8">
            <a:extLst>
              <a:ext uri="{FF2B5EF4-FFF2-40B4-BE49-F238E27FC236}">
                <a16:creationId xmlns:a16="http://schemas.microsoft.com/office/drawing/2014/main" id="{30351203-EE29-1B71-9E9D-482C2CC00173}"/>
              </a:ext>
            </a:extLst>
          </p:cNvPr>
          <p:cNvPicPr>
            <a:picLocks noChangeAspect="1"/>
          </p:cNvPicPr>
          <p:nvPr/>
        </p:nvPicPr>
        <p:blipFill>
          <a:blip r:embed="rId2"/>
          <a:srcRect b="6103"/>
          <a:stretch/>
        </p:blipFill>
        <p:spPr>
          <a:xfrm>
            <a:off x="2171700" y="3143698"/>
            <a:ext cx="8692283" cy="3298824"/>
          </a:xfrm>
          <a:prstGeom prst="rect">
            <a:avLst/>
          </a:prstGeom>
          <a:ln>
            <a:solidFill>
              <a:schemeClr val="accent4"/>
            </a:solidFill>
          </a:ln>
        </p:spPr>
      </p:pic>
      <p:sp>
        <p:nvSpPr>
          <p:cNvPr id="14" name="Oval 13">
            <a:extLst>
              <a:ext uri="{FF2B5EF4-FFF2-40B4-BE49-F238E27FC236}">
                <a16:creationId xmlns:a16="http://schemas.microsoft.com/office/drawing/2014/main" id="{82FEAB60-5C78-B48E-1F16-8A8CAFAC1F13}"/>
              </a:ext>
            </a:extLst>
          </p:cNvPr>
          <p:cNvSpPr/>
          <p:nvPr/>
        </p:nvSpPr>
        <p:spPr>
          <a:xfrm>
            <a:off x="1647645" y="5003321"/>
            <a:ext cx="2009955" cy="56630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B0F43EA-D004-C12E-71D5-750CD0A7C5F2}"/>
              </a:ext>
            </a:extLst>
          </p:cNvPr>
          <p:cNvSpPr/>
          <p:nvPr/>
        </p:nvSpPr>
        <p:spPr>
          <a:xfrm>
            <a:off x="7467600" y="5373810"/>
            <a:ext cx="2009955" cy="56630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4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pic>
        <p:nvPicPr>
          <p:cNvPr id="3" name="Picture 2">
            <a:extLst>
              <a:ext uri="{FF2B5EF4-FFF2-40B4-BE49-F238E27FC236}">
                <a16:creationId xmlns:a16="http://schemas.microsoft.com/office/drawing/2014/main" id="{7A8AE7DF-71F4-557D-82C4-97DB0463DB21}"/>
              </a:ext>
            </a:extLst>
          </p:cNvPr>
          <p:cNvPicPr>
            <a:picLocks noChangeAspect="1"/>
          </p:cNvPicPr>
          <p:nvPr/>
        </p:nvPicPr>
        <p:blipFill>
          <a:blip r:embed="rId2"/>
          <a:stretch>
            <a:fillRect/>
          </a:stretch>
        </p:blipFill>
        <p:spPr>
          <a:xfrm>
            <a:off x="1474986" y="2589264"/>
            <a:ext cx="9944328" cy="4115447"/>
          </a:xfrm>
          <a:prstGeom prst="rect">
            <a:avLst/>
          </a:prstGeom>
          <a:ln>
            <a:solidFill>
              <a:schemeClr val="accent4"/>
            </a:solidFill>
          </a:ln>
        </p:spPr>
      </p:pic>
      <p:sp>
        <p:nvSpPr>
          <p:cNvPr id="12" name="Text Placeholder 1">
            <a:extLst>
              <a:ext uri="{FF2B5EF4-FFF2-40B4-BE49-F238E27FC236}">
                <a16:creationId xmlns:a16="http://schemas.microsoft.com/office/drawing/2014/main" id="{97D75480-F1A9-B824-DDDE-D29772D7B002}"/>
              </a:ext>
            </a:extLst>
          </p:cNvPr>
          <p:cNvSpPr txBox="1">
            <a:spLocks/>
          </p:cNvSpPr>
          <p:nvPr/>
        </p:nvSpPr>
        <p:spPr>
          <a:xfrm>
            <a:off x="1336964" y="2105359"/>
            <a:ext cx="10972800" cy="566309"/>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Aptos" panose="020B0004020202020204" pitchFamily="34" charset="0"/>
              </a:rPr>
              <a:t>Step 3: Enter new log in information </a:t>
            </a:r>
          </a:p>
          <a:p>
            <a:endParaRPr lang="en-US" sz="1800" b="1" dirty="0">
              <a:latin typeface="Aptos" panose="020B0004020202020204" pitchFamily="34" charset="0"/>
            </a:endParaRPr>
          </a:p>
        </p:txBody>
      </p:sp>
      <p:sp>
        <p:nvSpPr>
          <p:cNvPr id="4" name="Rectangle 3">
            <a:extLst>
              <a:ext uri="{FF2B5EF4-FFF2-40B4-BE49-F238E27FC236}">
                <a16:creationId xmlns:a16="http://schemas.microsoft.com/office/drawing/2014/main" id="{85397F23-69C9-C254-55E6-4274427698D2}"/>
              </a:ext>
            </a:extLst>
          </p:cNvPr>
          <p:cNvSpPr/>
          <p:nvPr/>
        </p:nvSpPr>
        <p:spPr>
          <a:xfrm>
            <a:off x="1583917" y="3703634"/>
            <a:ext cx="2103120" cy="36576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5" name="Rectangle 4">
            <a:extLst>
              <a:ext uri="{FF2B5EF4-FFF2-40B4-BE49-F238E27FC236}">
                <a16:creationId xmlns:a16="http://schemas.microsoft.com/office/drawing/2014/main" id="{2526E98C-CCD1-947B-CD4C-F7D07775A1F7}"/>
              </a:ext>
            </a:extLst>
          </p:cNvPr>
          <p:cNvSpPr/>
          <p:nvPr/>
        </p:nvSpPr>
        <p:spPr>
          <a:xfrm>
            <a:off x="4815461" y="3519791"/>
            <a:ext cx="4466562" cy="733446"/>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algn="ctr" defTabSz="914377">
              <a:buClr>
                <a:schemeClr val="tx1"/>
              </a:buClr>
            </a:pPr>
            <a:r>
              <a:rPr lang="en-US" sz="1400" b="1" kern="900" dirty="0">
                <a:latin typeface="Aptos" panose="020B0004020202020204" pitchFamily="34" charset="0"/>
              </a:rPr>
              <a:t>Use the email you have on your Rating Panel application. If it is no longer available, let WCS know.</a:t>
            </a:r>
            <a:endParaRPr lang="en-US" sz="1400" kern="900" dirty="0">
              <a:latin typeface="Aptos" panose="020B0004020202020204" pitchFamily="34" charset="0"/>
            </a:endParaRPr>
          </a:p>
        </p:txBody>
      </p:sp>
      <p:sp>
        <p:nvSpPr>
          <p:cNvPr id="10" name="Arrow: Right 9">
            <a:extLst>
              <a:ext uri="{FF2B5EF4-FFF2-40B4-BE49-F238E27FC236}">
                <a16:creationId xmlns:a16="http://schemas.microsoft.com/office/drawing/2014/main" id="{B2A7D3AE-EA29-6A64-4A44-CFCE3E3920A4}"/>
              </a:ext>
            </a:extLst>
          </p:cNvPr>
          <p:cNvSpPr/>
          <p:nvPr/>
        </p:nvSpPr>
        <p:spPr>
          <a:xfrm flipH="1">
            <a:off x="3901124" y="3703634"/>
            <a:ext cx="672860" cy="36576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48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sp>
        <p:nvSpPr>
          <p:cNvPr id="6" name="Text Placeholder 1">
            <a:extLst>
              <a:ext uri="{FF2B5EF4-FFF2-40B4-BE49-F238E27FC236}">
                <a16:creationId xmlns:a16="http://schemas.microsoft.com/office/drawing/2014/main" id="{0D8F766E-FFE2-10BE-9B61-F45A0386E4A2}"/>
              </a:ext>
            </a:extLst>
          </p:cNvPr>
          <p:cNvSpPr txBox="1">
            <a:spLocks/>
          </p:cNvSpPr>
          <p:nvPr/>
        </p:nvSpPr>
        <p:spPr>
          <a:xfrm>
            <a:off x="1336964" y="2169559"/>
            <a:ext cx="10972800" cy="566309"/>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Aptos" panose="020B0004020202020204" pitchFamily="34" charset="0"/>
              </a:rPr>
              <a:t>Step 4: Activate your account through the email link </a:t>
            </a:r>
          </a:p>
          <a:p>
            <a:endParaRPr lang="en-US" sz="1800" b="1" dirty="0">
              <a:latin typeface="Aptos" panose="020B0004020202020204" pitchFamily="34" charset="0"/>
            </a:endParaRPr>
          </a:p>
        </p:txBody>
      </p:sp>
      <p:pic>
        <p:nvPicPr>
          <p:cNvPr id="7" name="Picture 6">
            <a:extLst>
              <a:ext uri="{FF2B5EF4-FFF2-40B4-BE49-F238E27FC236}">
                <a16:creationId xmlns:a16="http://schemas.microsoft.com/office/drawing/2014/main" id="{A39C13B5-634E-DBB4-05A2-835033AA8CCD}"/>
              </a:ext>
            </a:extLst>
          </p:cNvPr>
          <p:cNvPicPr>
            <a:picLocks noChangeAspect="1"/>
          </p:cNvPicPr>
          <p:nvPr/>
        </p:nvPicPr>
        <p:blipFill>
          <a:blip r:embed="rId2"/>
          <a:srcRect t="670"/>
          <a:stretch/>
        </p:blipFill>
        <p:spPr>
          <a:xfrm>
            <a:off x="1678715" y="2735868"/>
            <a:ext cx="9689723" cy="2862675"/>
          </a:xfrm>
          <a:prstGeom prst="rect">
            <a:avLst/>
          </a:prstGeom>
          <a:ln>
            <a:solidFill>
              <a:schemeClr val="accent4"/>
            </a:solidFill>
          </a:ln>
        </p:spPr>
      </p:pic>
      <p:pic>
        <p:nvPicPr>
          <p:cNvPr id="9" name="Picture 8">
            <a:extLst>
              <a:ext uri="{FF2B5EF4-FFF2-40B4-BE49-F238E27FC236}">
                <a16:creationId xmlns:a16="http://schemas.microsoft.com/office/drawing/2014/main" id="{AAD2A27C-C674-EE00-9A6C-E95A2467A0D1}"/>
              </a:ext>
            </a:extLst>
          </p:cNvPr>
          <p:cNvPicPr>
            <a:picLocks noChangeAspect="1"/>
          </p:cNvPicPr>
          <p:nvPr/>
        </p:nvPicPr>
        <p:blipFill>
          <a:blip r:embed="rId3"/>
          <a:stretch>
            <a:fillRect/>
          </a:stretch>
        </p:blipFill>
        <p:spPr>
          <a:xfrm>
            <a:off x="3347033" y="4582751"/>
            <a:ext cx="8492068" cy="2038457"/>
          </a:xfrm>
          <a:prstGeom prst="rect">
            <a:avLst/>
          </a:prstGeom>
          <a:ln>
            <a:solidFill>
              <a:schemeClr val="accent4"/>
            </a:solidFill>
          </a:ln>
        </p:spPr>
      </p:pic>
      <p:sp>
        <p:nvSpPr>
          <p:cNvPr id="11" name="Rectangle 10">
            <a:extLst>
              <a:ext uri="{FF2B5EF4-FFF2-40B4-BE49-F238E27FC236}">
                <a16:creationId xmlns:a16="http://schemas.microsoft.com/office/drawing/2014/main" id="{20FF40CF-E79D-E86E-9E18-FDAE182F2621}"/>
              </a:ext>
            </a:extLst>
          </p:cNvPr>
          <p:cNvSpPr/>
          <p:nvPr/>
        </p:nvSpPr>
        <p:spPr>
          <a:xfrm>
            <a:off x="5932098" y="5963694"/>
            <a:ext cx="3826274" cy="545371"/>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algn="ctr" defTabSz="914377">
              <a:buClr>
                <a:schemeClr val="tx1"/>
              </a:buClr>
            </a:pPr>
            <a:r>
              <a:rPr lang="en-US" sz="1400" b="1" kern="900">
                <a:latin typeface="Aptos" panose="020B0004020202020204" pitchFamily="34" charset="0"/>
              </a:rPr>
              <a:t>Note: </a:t>
            </a:r>
            <a:r>
              <a:rPr lang="en-US" sz="1400" kern="900">
                <a:latin typeface="Aptos" panose="020B0004020202020204" pitchFamily="34" charset="0"/>
              </a:rPr>
              <a:t>Email will be sent by “no-reply@nv.gov”</a:t>
            </a:r>
          </a:p>
        </p:txBody>
      </p:sp>
    </p:spTree>
    <p:extLst>
      <p:ext uri="{BB962C8B-B14F-4D97-AF65-F5344CB8AC3E}">
        <p14:creationId xmlns:p14="http://schemas.microsoft.com/office/powerpoint/2010/main" val="92922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sp>
        <p:nvSpPr>
          <p:cNvPr id="3" name="Text Placeholder 1">
            <a:extLst>
              <a:ext uri="{FF2B5EF4-FFF2-40B4-BE49-F238E27FC236}">
                <a16:creationId xmlns:a16="http://schemas.microsoft.com/office/drawing/2014/main" id="{EF7B37DE-52AA-31B3-80FB-82BCD8EFD94D}"/>
              </a:ext>
            </a:extLst>
          </p:cNvPr>
          <p:cNvSpPr txBox="1">
            <a:spLocks/>
          </p:cNvSpPr>
          <p:nvPr/>
        </p:nvSpPr>
        <p:spPr>
          <a:xfrm>
            <a:off x="1219200" y="2034463"/>
            <a:ext cx="10972800" cy="5663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Step 5: Log into the CARDS site using the credentials provided at the time of registration </a:t>
            </a:r>
          </a:p>
        </p:txBody>
      </p:sp>
      <p:pic>
        <p:nvPicPr>
          <p:cNvPr id="4" name="Picture 3">
            <a:extLst>
              <a:ext uri="{FF2B5EF4-FFF2-40B4-BE49-F238E27FC236}">
                <a16:creationId xmlns:a16="http://schemas.microsoft.com/office/drawing/2014/main" id="{9E75FDB8-0993-60FA-0900-22A8D9D02FFB}"/>
              </a:ext>
            </a:extLst>
          </p:cNvPr>
          <p:cNvPicPr>
            <a:picLocks noChangeAspect="1"/>
          </p:cNvPicPr>
          <p:nvPr/>
        </p:nvPicPr>
        <p:blipFill>
          <a:blip r:embed="rId2"/>
          <a:stretch>
            <a:fillRect/>
          </a:stretch>
        </p:blipFill>
        <p:spPr>
          <a:xfrm>
            <a:off x="1474986" y="2740307"/>
            <a:ext cx="10315675" cy="3920122"/>
          </a:xfrm>
          <a:prstGeom prst="rect">
            <a:avLst/>
          </a:prstGeom>
          <a:ln>
            <a:solidFill>
              <a:schemeClr val="accent4"/>
            </a:solidFill>
          </a:ln>
        </p:spPr>
      </p:pic>
      <p:sp>
        <p:nvSpPr>
          <p:cNvPr id="5" name="Rectangle 4">
            <a:extLst>
              <a:ext uri="{FF2B5EF4-FFF2-40B4-BE49-F238E27FC236}">
                <a16:creationId xmlns:a16="http://schemas.microsoft.com/office/drawing/2014/main" id="{FE2593E8-3506-7E8B-D5CC-7C42494F7402}"/>
              </a:ext>
            </a:extLst>
          </p:cNvPr>
          <p:cNvSpPr/>
          <p:nvPr/>
        </p:nvSpPr>
        <p:spPr>
          <a:xfrm>
            <a:off x="8286399" y="3474283"/>
            <a:ext cx="2789974" cy="2364125"/>
          </a:xfrm>
          <a:prstGeom prst="rect">
            <a:avLst/>
          </a:prstGeom>
          <a:noFill/>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3863024155"/>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Segoe UI">
      <a:majorFont>
        <a:latin typeface="Segoe UI Semibold"/>
        <a:ea typeface=""/>
        <a:cs typeface=""/>
      </a:majorFont>
      <a:minorFont>
        <a:latin typeface="Segoe U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 design" id="{8DF40F11-961C-40C1-B57E-2C85D77BE8AB}" vid="{190CBECE-7035-4069-999B-A1AE92AB2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TaxCatchAll xmlns="230e9df3-be65-4c73-a93b-d1236ebd677e" xsi:nil="true"/>
    <MediaServiceKeyPoints xmlns="71af3243-3dd4-4a8d-8c0d-dd76da1f02a5" xsi:nil="true"/>
    <Background xmlns="71af3243-3dd4-4a8d-8c0d-dd76da1f02a5">false</Background>
    <ImageTagsTaxHTField xmlns="71af3243-3dd4-4a8d-8c0d-dd76da1f02a5">
      <Terms xmlns="http://schemas.microsoft.com/office/infopath/2007/PartnerControls"/>
    </ImageTagsTaxHTField>
  </documentManagement>
</p:properties>
</file>

<file path=customXml/itemProps1.xml><?xml version="1.0" encoding="utf-8"?>
<ds:datastoreItem xmlns:ds="http://schemas.openxmlformats.org/officeDocument/2006/customXml" ds:itemID="{552330D6-F005-4F15-8FBA-5049BFF09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93A0A0-A69C-47FE-9FE5-21F06181BF4F}">
  <ds:schemaRefs>
    <ds:schemaRef ds:uri="http://schemas.microsoft.com/sharepoint/v3/contenttype/forms"/>
  </ds:schemaRefs>
</ds:datastoreItem>
</file>

<file path=customXml/itemProps3.xml><?xml version="1.0" encoding="utf-8"?>
<ds:datastoreItem xmlns:ds="http://schemas.openxmlformats.org/officeDocument/2006/customXml" ds:itemID="{D6B374A7-2E79-4FEF-822D-2492B9AD907B}">
  <ds:schemaRefs>
    <ds:schemaRef ds:uri="http://schemas.microsoft.com/office/2006/documentManagement/types"/>
    <ds:schemaRef ds:uri="http://www.w3.org/XML/1998/namespace"/>
    <ds:schemaRef ds:uri="http://schemas.microsoft.com/sharepoint/v3"/>
    <ds:schemaRef ds:uri="http://purl.org/dc/dcmitype/"/>
    <ds:schemaRef ds:uri="http://schemas.microsoft.com/office/infopath/2007/PartnerControls"/>
    <ds:schemaRef ds:uri="http://purl.org/dc/elements/1.1/"/>
    <ds:schemaRef ds:uri="71af3243-3dd4-4a8d-8c0d-dd76da1f02a5"/>
    <ds:schemaRef ds:uri="http://purl.org/dc/terms/"/>
    <ds:schemaRef ds:uri="http://schemas.openxmlformats.org/package/2006/metadata/core-properties"/>
    <ds:schemaRef ds:uri="230e9df3-be65-4c73-a93b-d1236ebd677e"/>
    <ds:schemaRef ds:uri="16c05727-aa75-4e4a-9b5f-8a80a1165891"/>
    <ds:schemaRef ds:uri="http://schemas.microsoft.com/office/2006/metadata/propertie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{199045B3-E18E-4524-9015-D71CBC211573}tf56000440_win32</Template>
  <TotalTime>1440</TotalTime>
  <Words>1242</Words>
  <Application>Microsoft Office PowerPoint</Application>
  <PresentationFormat>Widescreen</PresentationFormat>
  <Paragraphs>109</Paragraphs>
  <Slides>36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Meiryo</vt:lpstr>
      <vt:lpstr>Aptos</vt:lpstr>
      <vt:lpstr>Arial</vt:lpstr>
      <vt:lpstr>Calibri</vt:lpstr>
      <vt:lpstr>Corbel</vt:lpstr>
      <vt:lpstr>Gibson</vt:lpstr>
      <vt:lpstr>Segoe UI</vt:lpstr>
      <vt:lpstr>Segoe UI Semibold</vt:lpstr>
      <vt:lpstr>ShojiVTI</vt:lpstr>
      <vt:lpstr>State of Nevada DIVISION OF INDUSTRIAL RELATIONS WORKERS’ COMPENSATION SECTION</vt:lpstr>
      <vt:lpstr>PowerPoint Presentation</vt:lpstr>
      <vt:lpstr>What is CARDS?</vt:lpstr>
      <vt:lpstr>PowerPoint Presentation</vt:lpstr>
      <vt:lpstr>PowerPoint Presentation</vt:lpstr>
      <vt:lpstr>CARDS REGISTRATION</vt:lpstr>
      <vt:lpstr>CARDS REGISTRATION</vt:lpstr>
      <vt:lpstr>CARDS REGISTRATION</vt:lpstr>
      <vt:lpstr>CARDS REGISTRATION</vt:lpstr>
      <vt:lpstr>CARDS REGISTRATION</vt:lpstr>
      <vt:lpstr>CARDS REGISTRATION</vt:lpstr>
      <vt:lpstr>CARDS REGISTRATION</vt:lpstr>
      <vt:lpstr>CARDS REGISTRATION</vt:lpstr>
      <vt:lpstr>PowerPoint Presentation</vt:lpstr>
      <vt:lpstr>USER TYPES</vt:lpstr>
      <vt:lpstr>CLINICAL PRACTITIONER HOMEPAGE</vt:lpstr>
      <vt:lpstr>PowerPoint Presentation</vt:lpstr>
      <vt:lpstr>PowerPoint Presentation</vt:lpstr>
      <vt:lpstr>USER PERMISSIONS</vt:lpstr>
      <vt:lpstr>USER PERMISSIONS</vt:lpstr>
      <vt:lpstr>USER PERMISSIONS</vt:lpstr>
      <vt:lpstr>PowerPoint Presentation</vt:lpstr>
      <vt:lpstr>CARDS NAVIGATION</vt:lpstr>
      <vt:lpstr>CARDS NAVIGATION</vt:lpstr>
      <vt:lpstr>CARDS NAVIGATION</vt:lpstr>
      <vt:lpstr>CARDS NAVIGATION</vt:lpstr>
      <vt:lpstr>CARDS NAVIGATION</vt:lpstr>
      <vt:lpstr>CARDS NAVIGATION</vt:lpstr>
      <vt:lpstr>PowerPoint Presentation</vt:lpstr>
      <vt:lpstr>COMPLAINT WEBFORM</vt:lpstr>
      <vt:lpstr>COMPLAINT WEBFORM</vt:lpstr>
      <vt:lpstr>COMPLAINT WEBFORM</vt:lpstr>
      <vt:lpstr>COMPLAINT WEBFORM</vt:lpstr>
      <vt:lpstr>WHAT’S NEXT?</vt:lpstr>
      <vt:lpstr>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Teri Williams</dc:creator>
  <cp:lastModifiedBy>Eunjoo Graham</cp:lastModifiedBy>
  <cp:revision>30</cp:revision>
  <cp:lastPrinted>2024-01-05T19:25:13Z</cp:lastPrinted>
  <dcterms:created xsi:type="dcterms:W3CDTF">2023-12-20T16:40:53Z</dcterms:created>
  <dcterms:modified xsi:type="dcterms:W3CDTF">2025-05-19T18:45:13Z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